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5" r:id="rId4"/>
    <p:sldId id="263" r:id="rId5"/>
    <p:sldId id="262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64" r:id="rId16"/>
    <p:sldId id="261" r:id="rId17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441205214486526E-2"/>
          <c:y val="7.6517139121294209E-2"/>
          <c:w val="0.82750704253199725"/>
          <c:h val="0.89861026837473901"/>
        </c:manualLayout>
      </c:layout>
      <c:pie3D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Kwalificatie PM3</c:v>
                </c:pt>
              </c:strCache>
            </c:strRef>
          </c:tx>
          <c:explosion val="25"/>
          <c:dPt>
            <c:idx val="2"/>
            <c:bubble3D val="0"/>
            <c:explosion val="28"/>
          </c:dPt>
          <c:cat>
            <c:strRef>
              <c:f>Blad1!$A$2:$A$5</c:f>
              <c:strCache>
                <c:ptCount val="3"/>
                <c:pt idx="0">
                  <c:v>Kerntaak 1</c:v>
                </c:pt>
                <c:pt idx="1">
                  <c:v>Kerntaak 2</c:v>
                </c:pt>
                <c:pt idx="2">
                  <c:v>Kerntaak 3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1.3</c:v>
                </c:pt>
                <c:pt idx="1">
                  <c:v>1.3</c:v>
                </c:pt>
                <c:pt idx="2">
                  <c:v>1.3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l-NL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0.14407</cdr:x>
      <cdr:y>0.26923</cdr:y>
    </cdr:from>
    <cdr:to>
      <cdr:x>0.33051</cdr:x>
      <cdr:y>0.4359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1224136" y="1512168"/>
          <a:ext cx="1584176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nl-NL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70DCA9-A5D3-4D89-9F18-0FB41005D239}" type="datetimeFigureOut">
              <a:rPr lang="nl-NL" smtClean="0"/>
              <a:t>13-1-2018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1B29-9671-489F-A3CD-228601E4ADB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68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1" name="Group 103"/>
          <p:cNvGrpSpPr>
            <a:grpSpLocks/>
          </p:cNvGrpSpPr>
          <p:nvPr/>
        </p:nvGrpSpPr>
        <p:grpSpPr bwMode="auto">
          <a:xfrm>
            <a:off x="0" y="0"/>
            <a:ext cx="9120188" cy="6846888"/>
            <a:chOff x="0" y="0"/>
            <a:chExt cx="5745" cy="4313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ltGray">
            <a:xfrm>
              <a:off x="2201" y="4113"/>
              <a:ext cx="62" cy="6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51" name="Rectangle 3"/>
            <p:cNvSpPr>
              <a:spLocks noChangeArrowheads="1"/>
            </p:cNvSpPr>
            <p:nvPr/>
          </p:nvSpPr>
          <p:spPr bwMode="ltGray">
            <a:xfrm>
              <a:off x="276" y="3715"/>
              <a:ext cx="62" cy="65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52" name="Freeform 4"/>
            <p:cNvSpPr>
              <a:spLocks/>
            </p:cNvSpPr>
            <p:nvPr/>
          </p:nvSpPr>
          <p:spPr bwMode="ltGray">
            <a:xfrm>
              <a:off x="4516" y="3856"/>
              <a:ext cx="99" cy="311"/>
            </a:xfrm>
            <a:custGeom>
              <a:avLst/>
              <a:gdLst>
                <a:gd name="T0" fmla="*/ 49 w 99"/>
                <a:gd name="T1" fmla="*/ 304 h 311"/>
                <a:gd name="T2" fmla="*/ 52 w 99"/>
                <a:gd name="T3" fmla="*/ 294 h 311"/>
                <a:gd name="T4" fmla="*/ 55 w 99"/>
                <a:gd name="T5" fmla="*/ 288 h 311"/>
                <a:gd name="T6" fmla="*/ 60 w 99"/>
                <a:gd name="T7" fmla="*/ 272 h 311"/>
                <a:gd name="T8" fmla="*/ 69 w 99"/>
                <a:gd name="T9" fmla="*/ 245 h 311"/>
                <a:gd name="T10" fmla="*/ 72 w 99"/>
                <a:gd name="T11" fmla="*/ 232 h 311"/>
                <a:gd name="T12" fmla="*/ 75 w 99"/>
                <a:gd name="T13" fmla="*/ 213 h 311"/>
                <a:gd name="T14" fmla="*/ 75 w 99"/>
                <a:gd name="T15" fmla="*/ 203 h 311"/>
                <a:gd name="T16" fmla="*/ 75 w 99"/>
                <a:gd name="T17" fmla="*/ 191 h 311"/>
                <a:gd name="T18" fmla="*/ 75 w 99"/>
                <a:gd name="T19" fmla="*/ 181 h 311"/>
                <a:gd name="T20" fmla="*/ 69 w 99"/>
                <a:gd name="T21" fmla="*/ 171 h 311"/>
                <a:gd name="T22" fmla="*/ 64 w 99"/>
                <a:gd name="T23" fmla="*/ 162 h 311"/>
                <a:gd name="T24" fmla="*/ 52 w 99"/>
                <a:gd name="T25" fmla="*/ 148 h 311"/>
                <a:gd name="T26" fmla="*/ 40 w 99"/>
                <a:gd name="T27" fmla="*/ 135 h 311"/>
                <a:gd name="T28" fmla="*/ 23 w 99"/>
                <a:gd name="T29" fmla="*/ 110 h 311"/>
                <a:gd name="T30" fmla="*/ 9 w 99"/>
                <a:gd name="T31" fmla="*/ 94 h 311"/>
                <a:gd name="T32" fmla="*/ 3 w 99"/>
                <a:gd name="T33" fmla="*/ 84 h 311"/>
                <a:gd name="T34" fmla="*/ 0 w 99"/>
                <a:gd name="T35" fmla="*/ 74 h 311"/>
                <a:gd name="T36" fmla="*/ 0 w 99"/>
                <a:gd name="T37" fmla="*/ 58 h 311"/>
                <a:gd name="T38" fmla="*/ 0 w 99"/>
                <a:gd name="T39" fmla="*/ 45 h 311"/>
                <a:gd name="T40" fmla="*/ 0 w 99"/>
                <a:gd name="T41" fmla="*/ 32 h 311"/>
                <a:gd name="T42" fmla="*/ 6 w 99"/>
                <a:gd name="T43" fmla="*/ 16 h 311"/>
                <a:gd name="T44" fmla="*/ 9 w 99"/>
                <a:gd name="T45" fmla="*/ 0 h 311"/>
                <a:gd name="T46" fmla="*/ 29 w 99"/>
                <a:gd name="T47" fmla="*/ 22 h 311"/>
                <a:gd name="T48" fmla="*/ 26 w 99"/>
                <a:gd name="T49" fmla="*/ 32 h 311"/>
                <a:gd name="T50" fmla="*/ 21 w 99"/>
                <a:gd name="T51" fmla="*/ 48 h 311"/>
                <a:gd name="T52" fmla="*/ 17 w 99"/>
                <a:gd name="T53" fmla="*/ 62 h 311"/>
                <a:gd name="T54" fmla="*/ 17 w 99"/>
                <a:gd name="T55" fmla="*/ 74 h 311"/>
                <a:gd name="T56" fmla="*/ 17 w 99"/>
                <a:gd name="T57" fmla="*/ 84 h 311"/>
                <a:gd name="T58" fmla="*/ 23 w 99"/>
                <a:gd name="T59" fmla="*/ 100 h 311"/>
                <a:gd name="T60" fmla="*/ 26 w 99"/>
                <a:gd name="T61" fmla="*/ 110 h 311"/>
                <a:gd name="T62" fmla="*/ 35 w 99"/>
                <a:gd name="T63" fmla="*/ 119 h 311"/>
                <a:gd name="T64" fmla="*/ 43 w 99"/>
                <a:gd name="T65" fmla="*/ 129 h 311"/>
                <a:gd name="T66" fmla="*/ 58 w 99"/>
                <a:gd name="T67" fmla="*/ 142 h 311"/>
                <a:gd name="T68" fmla="*/ 69 w 99"/>
                <a:gd name="T69" fmla="*/ 154 h 311"/>
                <a:gd name="T70" fmla="*/ 75 w 99"/>
                <a:gd name="T71" fmla="*/ 168 h 311"/>
                <a:gd name="T72" fmla="*/ 86 w 99"/>
                <a:gd name="T73" fmla="*/ 187 h 311"/>
                <a:gd name="T74" fmla="*/ 95 w 99"/>
                <a:gd name="T75" fmla="*/ 200 h 311"/>
                <a:gd name="T76" fmla="*/ 95 w 99"/>
                <a:gd name="T77" fmla="*/ 210 h 311"/>
                <a:gd name="T78" fmla="*/ 98 w 99"/>
                <a:gd name="T79" fmla="*/ 226 h 311"/>
                <a:gd name="T80" fmla="*/ 98 w 99"/>
                <a:gd name="T81" fmla="*/ 248 h 311"/>
                <a:gd name="T82" fmla="*/ 95 w 99"/>
                <a:gd name="T83" fmla="*/ 262 h 311"/>
                <a:gd name="T84" fmla="*/ 95 w 99"/>
                <a:gd name="T85" fmla="*/ 278 h 311"/>
                <a:gd name="T86" fmla="*/ 93 w 99"/>
                <a:gd name="T87" fmla="*/ 288 h 311"/>
                <a:gd name="T88" fmla="*/ 89 w 99"/>
                <a:gd name="T89" fmla="*/ 300 h 311"/>
                <a:gd name="T90" fmla="*/ 86 w 99"/>
                <a:gd name="T91" fmla="*/ 310 h 311"/>
                <a:gd name="T92" fmla="*/ 49 w 99"/>
                <a:gd name="T93" fmla="*/ 30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53" name="Freeform 5"/>
            <p:cNvSpPr>
              <a:spLocks/>
            </p:cNvSpPr>
            <p:nvPr/>
          </p:nvSpPr>
          <p:spPr bwMode="ltGray">
            <a:xfrm>
              <a:off x="262" y="2361"/>
              <a:ext cx="101" cy="309"/>
            </a:xfrm>
            <a:custGeom>
              <a:avLst/>
              <a:gdLst>
                <a:gd name="T0" fmla="*/ 50 w 101"/>
                <a:gd name="T1" fmla="*/ 305 h 309"/>
                <a:gd name="T2" fmla="*/ 53 w 101"/>
                <a:gd name="T3" fmla="*/ 296 h 309"/>
                <a:gd name="T4" fmla="*/ 56 w 101"/>
                <a:gd name="T5" fmla="*/ 292 h 309"/>
                <a:gd name="T6" fmla="*/ 56 w 101"/>
                <a:gd name="T7" fmla="*/ 286 h 309"/>
                <a:gd name="T8" fmla="*/ 65 w 101"/>
                <a:gd name="T9" fmla="*/ 270 h 309"/>
                <a:gd name="T10" fmla="*/ 71 w 101"/>
                <a:gd name="T11" fmla="*/ 247 h 309"/>
                <a:gd name="T12" fmla="*/ 76 w 101"/>
                <a:gd name="T13" fmla="*/ 231 h 309"/>
                <a:gd name="T14" fmla="*/ 76 w 101"/>
                <a:gd name="T15" fmla="*/ 215 h 309"/>
                <a:gd name="T16" fmla="*/ 80 w 101"/>
                <a:gd name="T17" fmla="*/ 202 h 309"/>
                <a:gd name="T18" fmla="*/ 80 w 101"/>
                <a:gd name="T19" fmla="*/ 188 h 309"/>
                <a:gd name="T20" fmla="*/ 76 w 101"/>
                <a:gd name="T21" fmla="*/ 178 h 309"/>
                <a:gd name="T22" fmla="*/ 73 w 101"/>
                <a:gd name="T23" fmla="*/ 172 h 309"/>
                <a:gd name="T24" fmla="*/ 65 w 101"/>
                <a:gd name="T25" fmla="*/ 159 h 309"/>
                <a:gd name="T26" fmla="*/ 56 w 101"/>
                <a:gd name="T27" fmla="*/ 146 h 309"/>
                <a:gd name="T28" fmla="*/ 44 w 101"/>
                <a:gd name="T29" fmla="*/ 134 h 309"/>
                <a:gd name="T30" fmla="*/ 24 w 101"/>
                <a:gd name="T31" fmla="*/ 110 h 309"/>
                <a:gd name="T32" fmla="*/ 12 w 101"/>
                <a:gd name="T33" fmla="*/ 91 h 309"/>
                <a:gd name="T34" fmla="*/ 6 w 101"/>
                <a:gd name="T35" fmla="*/ 81 h 309"/>
                <a:gd name="T36" fmla="*/ 3 w 101"/>
                <a:gd name="T37" fmla="*/ 72 h 309"/>
                <a:gd name="T38" fmla="*/ 0 w 101"/>
                <a:gd name="T39" fmla="*/ 56 h 309"/>
                <a:gd name="T40" fmla="*/ 0 w 101"/>
                <a:gd name="T41" fmla="*/ 43 h 309"/>
                <a:gd name="T42" fmla="*/ 3 w 101"/>
                <a:gd name="T43" fmla="*/ 32 h 309"/>
                <a:gd name="T44" fmla="*/ 6 w 101"/>
                <a:gd name="T45" fmla="*/ 13 h 309"/>
                <a:gd name="T46" fmla="*/ 12 w 101"/>
                <a:gd name="T47" fmla="*/ 0 h 309"/>
                <a:gd name="T48" fmla="*/ 29 w 101"/>
                <a:gd name="T49" fmla="*/ 20 h 309"/>
                <a:gd name="T50" fmla="*/ 27 w 101"/>
                <a:gd name="T51" fmla="*/ 29 h 309"/>
                <a:gd name="T52" fmla="*/ 24 w 101"/>
                <a:gd name="T53" fmla="*/ 46 h 309"/>
                <a:gd name="T54" fmla="*/ 21 w 101"/>
                <a:gd name="T55" fmla="*/ 59 h 309"/>
                <a:gd name="T56" fmla="*/ 21 w 101"/>
                <a:gd name="T57" fmla="*/ 72 h 309"/>
                <a:gd name="T58" fmla="*/ 21 w 101"/>
                <a:gd name="T59" fmla="*/ 85 h 309"/>
                <a:gd name="T60" fmla="*/ 27 w 101"/>
                <a:gd name="T61" fmla="*/ 97 h 309"/>
                <a:gd name="T62" fmla="*/ 29 w 101"/>
                <a:gd name="T63" fmla="*/ 110 h 309"/>
                <a:gd name="T64" fmla="*/ 36 w 101"/>
                <a:gd name="T65" fmla="*/ 118 h 309"/>
                <a:gd name="T66" fmla="*/ 47 w 101"/>
                <a:gd name="T67" fmla="*/ 127 h 309"/>
                <a:gd name="T68" fmla="*/ 61 w 101"/>
                <a:gd name="T69" fmla="*/ 140 h 309"/>
                <a:gd name="T70" fmla="*/ 71 w 101"/>
                <a:gd name="T71" fmla="*/ 153 h 309"/>
                <a:gd name="T72" fmla="*/ 80 w 101"/>
                <a:gd name="T73" fmla="*/ 166 h 309"/>
                <a:gd name="T74" fmla="*/ 88 w 101"/>
                <a:gd name="T75" fmla="*/ 185 h 309"/>
                <a:gd name="T76" fmla="*/ 97 w 101"/>
                <a:gd name="T77" fmla="*/ 199 h 309"/>
                <a:gd name="T78" fmla="*/ 100 w 101"/>
                <a:gd name="T79" fmla="*/ 208 h 309"/>
                <a:gd name="T80" fmla="*/ 100 w 101"/>
                <a:gd name="T81" fmla="*/ 227 h 309"/>
                <a:gd name="T82" fmla="*/ 100 w 101"/>
                <a:gd name="T83" fmla="*/ 247 h 309"/>
                <a:gd name="T84" fmla="*/ 100 w 101"/>
                <a:gd name="T85" fmla="*/ 259 h 309"/>
                <a:gd name="T86" fmla="*/ 97 w 101"/>
                <a:gd name="T87" fmla="*/ 276 h 309"/>
                <a:gd name="T88" fmla="*/ 94 w 101"/>
                <a:gd name="T89" fmla="*/ 286 h 309"/>
                <a:gd name="T90" fmla="*/ 94 w 101"/>
                <a:gd name="T91" fmla="*/ 299 h 309"/>
                <a:gd name="T92" fmla="*/ 88 w 101"/>
                <a:gd name="T93" fmla="*/ 308 h 309"/>
                <a:gd name="T94" fmla="*/ 50 w 101"/>
                <a:gd name="T95" fmla="*/ 305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1" h="309">
                  <a:moveTo>
                    <a:pt x="50" y="305"/>
                  </a:moveTo>
                  <a:lnTo>
                    <a:pt x="53" y="296"/>
                  </a:lnTo>
                  <a:lnTo>
                    <a:pt x="56" y="292"/>
                  </a:lnTo>
                  <a:lnTo>
                    <a:pt x="56" y="286"/>
                  </a:lnTo>
                  <a:lnTo>
                    <a:pt x="65" y="270"/>
                  </a:lnTo>
                  <a:lnTo>
                    <a:pt x="71" y="247"/>
                  </a:lnTo>
                  <a:lnTo>
                    <a:pt x="76" y="231"/>
                  </a:lnTo>
                  <a:lnTo>
                    <a:pt x="76" y="215"/>
                  </a:lnTo>
                  <a:lnTo>
                    <a:pt x="80" y="202"/>
                  </a:lnTo>
                  <a:lnTo>
                    <a:pt x="80" y="188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5" y="159"/>
                  </a:lnTo>
                  <a:lnTo>
                    <a:pt x="56" y="146"/>
                  </a:lnTo>
                  <a:lnTo>
                    <a:pt x="44" y="134"/>
                  </a:lnTo>
                  <a:lnTo>
                    <a:pt x="24" y="110"/>
                  </a:lnTo>
                  <a:lnTo>
                    <a:pt x="12" y="91"/>
                  </a:lnTo>
                  <a:lnTo>
                    <a:pt x="6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6" y="13"/>
                  </a:lnTo>
                  <a:lnTo>
                    <a:pt x="12" y="0"/>
                  </a:lnTo>
                  <a:lnTo>
                    <a:pt x="29" y="20"/>
                  </a:lnTo>
                  <a:lnTo>
                    <a:pt x="27" y="29"/>
                  </a:lnTo>
                  <a:lnTo>
                    <a:pt x="24" y="46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21" y="85"/>
                  </a:lnTo>
                  <a:lnTo>
                    <a:pt x="27" y="97"/>
                  </a:lnTo>
                  <a:lnTo>
                    <a:pt x="29" y="110"/>
                  </a:lnTo>
                  <a:lnTo>
                    <a:pt x="36" y="118"/>
                  </a:lnTo>
                  <a:lnTo>
                    <a:pt x="47" y="127"/>
                  </a:lnTo>
                  <a:lnTo>
                    <a:pt x="61" y="140"/>
                  </a:lnTo>
                  <a:lnTo>
                    <a:pt x="71" y="153"/>
                  </a:lnTo>
                  <a:lnTo>
                    <a:pt x="80" y="166"/>
                  </a:lnTo>
                  <a:lnTo>
                    <a:pt x="88" y="185"/>
                  </a:lnTo>
                  <a:lnTo>
                    <a:pt x="97" y="199"/>
                  </a:lnTo>
                  <a:lnTo>
                    <a:pt x="100" y="208"/>
                  </a:lnTo>
                  <a:lnTo>
                    <a:pt x="100" y="227"/>
                  </a:lnTo>
                  <a:lnTo>
                    <a:pt x="100" y="247"/>
                  </a:lnTo>
                  <a:lnTo>
                    <a:pt x="100" y="259"/>
                  </a:lnTo>
                  <a:lnTo>
                    <a:pt x="97" y="276"/>
                  </a:lnTo>
                  <a:lnTo>
                    <a:pt x="94" y="286"/>
                  </a:lnTo>
                  <a:lnTo>
                    <a:pt x="94" y="299"/>
                  </a:lnTo>
                  <a:lnTo>
                    <a:pt x="88" y="308"/>
                  </a:lnTo>
                  <a:lnTo>
                    <a:pt x="50" y="30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54" name="Freeform 6"/>
            <p:cNvSpPr>
              <a:spLocks/>
            </p:cNvSpPr>
            <p:nvPr/>
          </p:nvSpPr>
          <p:spPr bwMode="ltGray">
            <a:xfrm>
              <a:off x="5204" y="0"/>
              <a:ext cx="103" cy="312"/>
            </a:xfrm>
            <a:custGeom>
              <a:avLst/>
              <a:gdLst>
                <a:gd name="T0" fmla="*/ 49 w 103"/>
                <a:gd name="T1" fmla="*/ 305 h 312"/>
                <a:gd name="T2" fmla="*/ 56 w 103"/>
                <a:gd name="T3" fmla="*/ 295 h 312"/>
                <a:gd name="T4" fmla="*/ 56 w 103"/>
                <a:gd name="T5" fmla="*/ 292 h 312"/>
                <a:gd name="T6" fmla="*/ 58 w 103"/>
                <a:gd name="T7" fmla="*/ 286 h 312"/>
                <a:gd name="T8" fmla="*/ 64 w 103"/>
                <a:gd name="T9" fmla="*/ 269 h 312"/>
                <a:gd name="T10" fmla="*/ 70 w 103"/>
                <a:gd name="T11" fmla="*/ 246 h 312"/>
                <a:gd name="T12" fmla="*/ 76 w 103"/>
                <a:gd name="T13" fmla="*/ 234 h 312"/>
                <a:gd name="T14" fmla="*/ 78 w 103"/>
                <a:gd name="T15" fmla="*/ 214 h 312"/>
                <a:gd name="T16" fmla="*/ 78 w 103"/>
                <a:gd name="T17" fmla="*/ 202 h 312"/>
                <a:gd name="T18" fmla="*/ 78 w 103"/>
                <a:gd name="T19" fmla="*/ 191 h 312"/>
                <a:gd name="T20" fmla="*/ 76 w 103"/>
                <a:gd name="T21" fmla="*/ 178 h 312"/>
                <a:gd name="T22" fmla="*/ 73 w 103"/>
                <a:gd name="T23" fmla="*/ 172 h 312"/>
                <a:gd name="T24" fmla="*/ 64 w 103"/>
                <a:gd name="T25" fmla="*/ 159 h 312"/>
                <a:gd name="T26" fmla="*/ 56 w 103"/>
                <a:gd name="T27" fmla="*/ 146 h 312"/>
                <a:gd name="T28" fmla="*/ 44 w 103"/>
                <a:gd name="T29" fmla="*/ 133 h 312"/>
                <a:gd name="T30" fmla="*/ 23 w 103"/>
                <a:gd name="T31" fmla="*/ 110 h 312"/>
                <a:gd name="T32" fmla="*/ 12 w 103"/>
                <a:gd name="T33" fmla="*/ 94 h 312"/>
                <a:gd name="T34" fmla="*/ 5 w 103"/>
                <a:gd name="T35" fmla="*/ 81 h 312"/>
                <a:gd name="T36" fmla="*/ 3 w 103"/>
                <a:gd name="T37" fmla="*/ 72 h 312"/>
                <a:gd name="T38" fmla="*/ 0 w 103"/>
                <a:gd name="T39" fmla="*/ 56 h 312"/>
                <a:gd name="T40" fmla="*/ 0 w 103"/>
                <a:gd name="T41" fmla="*/ 43 h 312"/>
                <a:gd name="T42" fmla="*/ 3 w 103"/>
                <a:gd name="T43" fmla="*/ 32 h 312"/>
                <a:gd name="T44" fmla="*/ 5 w 103"/>
                <a:gd name="T45" fmla="*/ 16 h 312"/>
                <a:gd name="T46" fmla="*/ 12 w 103"/>
                <a:gd name="T47" fmla="*/ 0 h 312"/>
                <a:gd name="T48" fmla="*/ 32 w 103"/>
                <a:gd name="T49" fmla="*/ 19 h 312"/>
                <a:gd name="T50" fmla="*/ 26 w 103"/>
                <a:gd name="T51" fmla="*/ 32 h 312"/>
                <a:gd name="T52" fmla="*/ 23 w 103"/>
                <a:gd name="T53" fmla="*/ 46 h 312"/>
                <a:gd name="T54" fmla="*/ 20 w 103"/>
                <a:gd name="T55" fmla="*/ 59 h 312"/>
                <a:gd name="T56" fmla="*/ 20 w 103"/>
                <a:gd name="T57" fmla="*/ 72 h 312"/>
                <a:gd name="T58" fmla="*/ 20 w 103"/>
                <a:gd name="T59" fmla="*/ 84 h 312"/>
                <a:gd name="T60" fmla="*/ 26 w 103"/>
                <a:gd name="T61" fmla="*/ 100 h 312"/>
                <a:gd name="T62" fmla="*/ 29 w 103"/>
                <a:gd name="T63" fmla="*/ 110 h 312"/>
                <a:gd name="T64" fmla="*/ 35 w 103"/>
                <a:gd name="T65" fmla="*/ 121 h 312"/>
                <a:gd name="T66" fmla="*/ 46 w 103"/>
                <a:gd name="T67" fmla="*/ 127 h 312"/>
                <a:gd name="T68" fmla="*/ 61 w 103"/>
                <a:gd name="T69" fmla="*/ 143 h 312"/>
                <a:gd name="T70" fmla="*/ 73 w 103"/>
                <a:gd name="T71" fmla="*/ 156 h 312"/>
                <a:gd name="T72" fmla="*/ 78 w 103"/>
                <a:gd name="T73" fmla="*/ 165 h 312"/>
                <a:gd name="T74" fmla="*/ 90 w 103"/>
                <a:gd name="T75" fmla="*/ 185 h 312"/>
                <a:gd name="T76" fmla="*/ 96 w 103"/>
                <a:gd name="T77" fmla="*/ 198 h 312"/>
                <a:gd name="T78" fmla="*/ 99 w 103"/>
                <a:gd name="T79" fmla="*/ 208 h 312"/>
                <a:gd name="T80" fmla="*/ 102 w 103"/>
                <a:gd name="T81" fmla="*/ 227 h 312"/>
                <a:gd name="T82" fmla="*/ 102 w 103"/>
                <a:gd name="T83" fmla="*/ 246 h 312"/>
                <a:gd name="T84" fmla="*/ 99 w 103"/>
                <a:gd name="T85" fmla="*/ 259 h 312"/>
                <a:gd name="T86" fmla="*/ 99 w 103"/>
                <a:gd name="T87" fmla="*/ 276 h 312"/>
                <a:gd name="T88" fmla="*/ 96 w 103"/>
                <a:gd name="T89" fmla="*/ 289 h 312"/>
                <a:gd name="T90" fmla="*/ 93 w 103"/>
                <a:gd name="T91" fmla="*/ 302 h 312"/>
                <a:gd name="T92" fmla="*/ 87 w 103"/>
                <a:gd name="T93" fmla="*/ 311 h 312"/>
                <a:gd name="T94" fmla="*/ 49 w 103"/>
                <a:gd name="T95" fmla="*/ 30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ltGray">
            <a:xfrm>
              <a:off x="5358" y="2133"/>
              <a:ext cx="229" cy="114"/>
            </a:xfrm>
            <a:custGeom>
              <a:avLst/>
              <a:gdLst>
                <a:gd name="T0" fmla="*/ 0 w 229"/>
                <a:gd name="T1" fmla="*/ 110 h 114"/>
                <a:gd name="T2" fmla="*/ 6 w 229"/>
                <a:gd name="T3" fmla="*/ 113 h 114"/>
                <a:gd name="T4" fmla="*/ 18 w 229"/>
                <a:gd name="T5" fmla="*/ 113 h 114"/>
                <a:gd name="T6" fmla="*/ 28 w 229"/>
                <a:gd name="T7" fmla="*/ 113 h 114"/>
                <a:gd name="T8" fmla="*/ 36 w 229"/>
                <a:gd name="T9" fmla="*/ 110 h 114"/>
                <a:gd name="T10" fmla="*/ 48 w 229"/>
                <a:gd name="T11" fmla="*/ 107 h 114"/>
                <a:gd name="T12" fmla="*/ 58 w 229"/>
                <a:gd name="T13" fmla="*/ 103 h 114"/>
                <a:gd name="T14" fmla="*/ 64 w 229"/>
                <a:gd name="T15" fmla="*/ 101 h 114"/>
                <a:gd name="T16" fmla="*/ 69 w 229"/>
                <a:gd name="T17" fmla="*/ 92 h 114"/>
                <a:gd name="T18" fmla="*/ 76 w 229"/>
                <a:gd name="T19" fmla="*/ 82 h 114"/>
                <a:gd name="T20" fmla="*/ 79 w 229"/>
                <a:gd name="T21" fmla="*/ 77 h 114"/>
                <a:gd name="T22" fmla="*/ 82 w 229"/>
                <a:gd name="T23" fmla="*/ 70 h 114"/>
                <a:gd name="T24" fmla="*/ 94 w 229"/>
                <a:gd name="T25" fmla="*/ 55 h 114"/>
                <a:gd name="T26" fmla="*/ 106 w 229"/>
                <a:gd name="T27" fmla="*/ 39 h 114"/>
                <a:gd name="T28" fmla="*/ 115 w 229"/>
                <a:gd name="T29" fmla="*/ 36 h 114"/>
                <a:gd name="T30" fmla="*/ 130 w 229"/>
                <a:gd name="T31" fmla="*/ 31 h 114"/>
                <a:gd name="T32" fmla="*/ 143 w 229"/>
                <a:gd name="T33" fmla="*/ 24 h 114"/>
                <a:gd name="T34" fmla="*/ 155 w 229"/>
                <a:gd name="T35" fmla="*/ 21 h 114"/>
                <a:gd name="T36" fmla="*/ 164 w 229"/>
                <a:gd name="T37" fmla="*/ 18 h 114"/>
                <a:gd name="T38" fmla="*/ 176 w 229"/>
                <a:gd name="T39" fmla="*/ 21 h 114"/>
                <a:gd name="T40" fmla="*/ 191 w 229"/>
                <a:gd name="T41" fmla="*/ 24 h 114"/>
                <a:gd name="T42" fmla="*/ 206 w 229"/>
                <a:gd name="T43" fmla="*/ 31 h 114"/>
                <a:gd name="T44" fmla="*/ 213 w 229"/>
                <a:gd name="T45" fmla="*/ 36 h 114"/>
                <a:gd name="T46" fmla="*/ 219 w 229"/>
                <a:gd name="T47" fmla="*/ 42 h 114"/>
                <a:gd name="T48" fmla="*/ 228 w 229"/>
                <a:gd name="T49" fmla="*/ 11 h 114"/>
                <a:gd name="T50" fmla="*/ 221 w 229"/>
                <a:gd name="T51" fmla="*/ 9 h 114"/>
                <a:gd name="T52" fmla="*/ 206 w 229"/>
                <a:gd name="T53" fmla="*/ 3 h 114"/>
                <a:gd name="T54" fmla="*/ 195 w 229"/>
                <a:gd name="T55" fmla="*/ 0 h 114"/>
                <a:gd name="T56" fmla="*/ 180 w 229"/>
                <a:gd name="T57" fmla="*/ 0 h 114"/>
                <a:gd name="T58" fmla="*/ 167 w 229"/>
                <a:gd name="T59" fmla="*/ 0 h 114"/>
                <a:gd name="T60" fmla="*/ 155 w 229"/>
                <a:gd name="T61" fmla="*/ 3 h 114"/>
                <a:gd name="T62" fmla="*/ 140 w 229"/>
                <a:gd name="T63" fmla="*/ 9 h 114"/>
                <a:gd name="T64" fmla="*/ 127 w 229"/>
                <a:gd name="T65" fmla="*/ 15 h 114"/>
                <a:gd name="T66" fmla="*/ 124 w 229"/>
                <a:gd name="T67" fmla="*/ 18 h 114"/>
                <a:gd name="T68" fmla="*/ 109 w 229"/>
                <a:gd name="T69" fmla="*/ 31 h 114"/>
                <a:gd name="T70" fmla="*/ 97 w 229"/>
                <a:gd name="T71" fmla="*/ 42 h 114"/>
                <a:gd name="T72" fmla="*/ 88 w 229"/>
                <a:gd name="T73" fmla="*/ 55 h 114"/>
                <a:gd name="T74" fmla="*/ 76 w 229"/>
                <a:gd name="T75" fmla="*/ 67 h 114"/>
                <a:gd name="T76" fmla="*/ 69 w 229"/>
                <a:gd name="T77" fmla="*/ 73 h 114"/>
                <a:gd name="T78" fmla="*/ 61 w 229"/>
                <a:gd name="T79" fmla="*/ 82 h 114"/>
                <a:gd name="T80" fmla="*/ 51 w 229"/>
                <a:gd name="T81" fmla="*/ 85 h 114"/>
                <a:gd name="T82" fmla="*/ 43 w 229"/>
                <a:gd name="T83" fmla="*/ 88 h 114"/>
                <a:gd name="T84" fmla="*/ 30 w 229"/>
                <a:gd name="T85" fmla="*/ 88 h 114"/>
                <a:gd name="T86" fmla="*/ 24 w 229"/>
                <a:gd name="T87" fmla="*/ 88 h 114"/>
                <a:gd name="T88" fmla="*/ 18 w 229"/>
                <a:gd name="T89" fmla="*/ 85 h 114"/>
                <a:gd name="T90" fmla="*/ 6 w 229"/>
                <a:gd name="T91" fmla="*/ 79 h 114"/>
                <a:gd name="T92" fmla="*/ 0 w 229"/>
                <a:gd name="T93" fmla="*/ 1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114">
                  <a:moveTo>
                    <a:pt x="0" y="110"/>
                  </a:moveTo>
                  <a:lnTo>
                    <a:pt x="6" y="113"/>
                  </a:lnTo>
                  <a:lnTo>
                    <a:pt x="18" y="113"/>
                  </a:lnTo>
                  <a:lnTo>
                    <a:pt x="28" y="113"/>
                  </a:lnTo>
                  <a:lnTo>
                    <a:pt x="36" y="110"/>
                  </a:lnTo>
                  <a:lnTo>
                    <a:pt x="48" y="107"/>
                  </a:lnTo>
                  <a:lnTo>
                    <a:pt x="58" y="103"/>
                  </a:lnTo>
                  <a:lnTo>
                    <a:pt x="64" y="101"/>
                  </a:lnTo>
                  <a:lnTo>
                    <a:pt x="69" y="92"/>
                  </a:lnTo>
                  <a:lnTo>
                    <a:pt x="76" y="82"/>
                  </a:lnTo>
                  <a:lnTo>
                    <a:pt x="79" y="77"/>
                  </a:lnTo>
                  <a:lnTo>
                    <a:pt x="82" y="70"/>
                  </a:lnTo>
                  <a:lnTo>
                    <a:pt x="94" y="55"/>
                  </a:lnTo>
                  <a:lnTo>
                    <a:pt x="106" y="39"/>
                  </a:lnTo>
                  <a:lnTo>
                    <a:pt x="115" y="36"/>
                  </a:lnTo>
                  <a:lnTo>
                    <a:pt x="130" y="31"/>
                  </a:lnTo>
                  <a:lnTo>
                    <a:pt x="143" y="24"/>
                  </a:lnTo>
                  <a:lnTo>
                    <a:pt x="155" y="21"/>
                  </a:lnTo>
                  <a:lnTo>
                    <a:pt x="164" y="18"/>
                  </a:lnTo>
                  <a:lnTo>
                    <a:pt x="176" y="21"/>
                  </a:lnTo>
                  <a:lnTo>
                    <a:pt x="191" y="24"/>
                  </a:lnTo>
                  <a:lnTo>
                    <a:pt x="206" y="31"/>
                  </a:lnTo>
                  <a:lnTo>
                    <a:pt x="213" y="36"/>
                  </a:lnTo>
                  <a:lnTo>
                    <a:pt x="219" y="42"/>
                  </a:lnTo>
                  <a:lnTo>
                    <a:pt x="228" y="11"/>
                  </a:lnTo>
                  <a:lnTo>
                    <a:pt x="221" y="9"/>
                  </a:lnTo>
                  <a:lnTo>
                    <a:pt x="206" y="3"/>
                  </a:lnTo>
                  <a:lnTo>
                    <a:pt x="195" y="0"/>
                  </a:lnTo>
                  <a:lnTo>
                    <a:pt x="180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0" y="9"/>
                  </a:lnTo>
                  <a:lnTo>
                    <a:pt x="127" y="15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2"/>
                  </a:lnTo>
                  <a:lnTo>
                    <a:pt x="88" y="55"/>
                  </a:lnTo>
                  <a:lnTo>
                    <a:pt x="76" y="67"/>
                  </a:lnTo>
                  <a:lnTo>
                    <a:pt x="69" y="73"/>
                  </a:lnTo>
                  <a:lnTo>
                    <a:pt x="61" y="82"/>
                  </a:lnTo>
                  <a:lnTo>
                    <a:pt x="51" y="85"/>
                  </a:lnTo>
                  <a:lnTo>
                    <a:pt x="43" y="88"/>
                  </a:lnTo>
                  <a:lnTo>
                    <a:pt x="30" y="88"/>
                  </a:lnTo>
                  <a:lnTo>
                    <a:pt x="24" y="88"/>
                  </a:lnTo>
                  <a:lnTo>
                    <a:pt x="18" y="85"/>
                  </a:lnTo>
                  <a:lnTo>
                    <a:pt x="6" y="79"/>
                  </a:lnTo>
                  <a:lnTo>
                    <a:pt x="0" y="11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ltGray">
            <a:xfrm>
              <a:off x="43" y="1862"/>
              <a:ext cx="233" cy="119"/>
            </a:xfrm>
            <a:custGeom>
              <a:avLst/>
              <a:gdLst>
                <a:gd name="T0" fmla="*/ 0 w 233"/>
                <a:gd name="T1" fmla="*/ 115 h 119"/>
                <a:gd name="T2" fmla="*/ 7 w 233"/>
                <a:gd name="T3" fmla="*/ 118 h 119"/>
                <a:gd name="T4" fmla="*/ 19 w 233"/>
                <a:gd name="T5" fmla="*/ 118 h 119"/>
                <a:gd name="T6" fmla="*/ 28 w 233"/>
                <a:gd name="T7" fmla="*/ 118 h 119"/>
                <a:gd name="T8" fmla="*/ 40 w 233"/>
                <a:gd name="T9" fmla="*/ 118 h 119"/>
                <a:gd name="T10" fmla="*/ 49 w 233"/>
                <a:gd name="T11" fmla="*/ 111 h 119"/>
                <a:gd name="T12" fmla="*/ 58 w 233"/>
                <a:gd name="T13" fmla="*/ 108 h 119"/>
                <a:gd name="T14" fmla="*/ 65 w 233"/>
                <a:gd name="T15" fmla="*/ 105 h 119"/>
                <a:gd name="T16" fmla="*/ 73 w 233"/>
                <a:gd name="T17" fmla="*/ 95 h 119"/>
                <a:gd name="T18" fmla="*/ 76 w 233"/>
                <a:gd name="T19" fmla="*/ 86 h 119"/>
                <a:gd name="T20" fmla="*/ 83 w 233"/>
                <a:gd name="T21" fmla="*/ 79 h 119"/>
                <a:gd name="T22" fmla="*/ 86 w 233"/>
                <a:gd name="T23" fmla="*/ 73 h 119"/>
                <a:gd name="T24" fmla="*/ 95 w 233"/>
                <a:gd name="T25" fmla="*/ 58 h 119"/>
                <a:gd name="T26" fmla="*/ 110 w 233"/>
                <a:gd name="T27" fmla="*/ 45 h 119"/>
                <a:gd name="T28" fmla="*/ 116 w 233"/>
                <a:gd name="T29" fmla="*/ 39 h 119"/>
                <a:gd name="T30" fmla="*/ 131 w 233"/>
                <a:gd name="T31" fmla="*/ 32 h 119"/>
                <a:gd name="T32" fmla="*/ 146 w 233"/>
                <a:gd name="T33" fmla="*/ 26 h 119"/>
                <a:gd name="T34" fmla="*/ 156 w 233"/>
                <a:gd name="T35" fmla="*/ 23 h 119"/>
                <a:gd name="T36" fmla="*/ 164 w 233"/>
                <a:gd name="T37" fmla="*/ 23 h 119"/>
                <a:gd name="T38" fmla="*/ 177 w 233"/>
                <a:gd name="T39" fmla="*/ 23 h 119"/>
                <a:gd name="T40" fmla="*/ 192 w 233"/>
                <a:gd name="T41" fmla="*/ 26 h 119"/>
                <a:gd name="T42" fmla="*/ 207 w 233"/>
                <a:gd name="T43" fmla="*/ 32 h 119"/>
                <a:gd name="T44" fmla="*/ 217 w 233"/>
                <a:gd name="T45" fmla="*/ 42 h 119"/>
                <a:gd name="T46" fmla="*/ 220 w 233"/>
                <a:gd name="T47" fmla="*/ 48 h 119"/>
                <a:gd name="T48" fmla="*/ 232 w 233"/>
                <a:gd name="T49" fmla="*/ 16 h 119"/>
                <a:gd name="T50" fmla="*/ 222 w 233"/>
                <a:gd name="T51" fmla="*/ 10 h 119"/>
                <a:gd name="T52" fmla="*/ 210 w 233"/>
                <a:gd name="T53" fmla="*/ 4 h 119"/>
                <a:gd name="T54" fmla="*/ 195 w 233"/>
                <a:gd name="T55" fmla="*/ 4 h 119"/>
                <a:gd name="T56" fmla="*/ 183 w 233"/>
                <a:gd name="T57" fmla="*/ 0 h 119"/>
                <a:gd name="T58" fmla="*/ 167 w 233"/>
                <a:gd name="T59" fmla="*/ 0 h 119"/>
                <a:gd name="T60" fmla="*/ 156 w 233"/>
                <a:gd name="T61" fmla="*/ 4 h 119"/>
                <a:gd name="T62" fmla="*/ 141 w 233"/>
                <a:gd name="T63" fmla="*/ 10 h 119"/>
                <a:gd name="T64" fmla="*/ 131 w 233"/>
                <a:gd name="T65" fmla="*/ 16 h 119"/>
                <a:gd name="T66" fmla="*/ 126 w 233"/>
                <a:gd name="T67" fmla="*/ 20 h 119"/>
                <a:gd name="T68" fmla="*/ 110 w 233"/>
                <a:gd name="T69" fmla="*/ 32 h 119"/>
                <a:gd name="T70" fmla="*/ 101 w 233"/>
                <a:gd name="T71" fmla="*/ 45 h 119"/>
                <a:gd name="T72" fmla="*/ 88 w 233"/>
                <a:gd name="T73" fmla="*/ 58 h 119"/>
                <a:gd name="T74" fmla="*/ 80 w 233"/>
                <a:gd name="T75" fmla="*/ 70 h 119"/>
                <a:gd name="T76" fmla="*/ 73 w 233"/>
                <a:gd name="T77" fmla="*/ 79 h 119"/>
                <a:gd name="T78" fmla="*/ 61 w 233"/>
                <a:gd name="T79" fmla="*/ 86 h 119"/>
                <a:gd name="T80" fmla="*/ 52 w 233"/>
                <a:gd name="T81" fmla="*/ 89 h 119"/>
                <a:gd name="T82" fmla="*/ 43 w 233"/>
                <a:gd name="T83" fmla="*/ 92 h 119"/>
                <a:gd name="T84" fmla="*/ 34 w 233"/>
                <a:gd name="T85" fmla="*/ 92 h 119"/>
                <a:gd name="T86" fmla="*/ 25 w 233"/>
                <a:gd name="T87" fmla="*/ 92 h 119"/>
                <a:gd name="T88" fmla="*/ 19 w 233"/>
                <a:gd name="T89" fmla="*/ 89 h 119"/>
                <a:gd name="T90" fmla="*/ 7 w 233"/>
                <a:gd name="T91" fmla="*/ 83 h 119"/>
                <a:gd name="T92" fmla="*/ 0 w 233"/>
                <a:gd name="T93" fmla="*/ 11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3" h="119">
                  <a:moveTo>
                    <a:pt x="0" y="115"/>
                  </a:moveTo>
                  <a:lnTo>
                    <a:pt x="7" y="118"/>
                  </a:lnTo>
                  <a:lnTo>
                    <a:pt x="19" y="118"/>
                  </a:lnTo>
                  <a:lnTo>
                    <a:pt x="28" y="118"/>
                  </a:lnTo>
                  <a:lnTo>
                    <a:pt x="40" y="118"/>
                  </a:lnTo>
                  <a:lnTo>
                    <a:pt x="49" y="111"/>
                  </a:lnTo>
                  <a:lnTo>
                    <a:pt x="58" y="108"/>
                  </a:lnTo>
                  <a:lnTo>
                    <a:pt x="65" y="105"/>
                  </a:lnTo>
                  <a:lnTo>
                    <a:pt x="73" y="95"/>
                  </a:lnTo>
                  <a:lnTo>
                    <a:pt x="76" y="86"/>
                  </a:lnTo>
                  <a:lnTo>
                    <a:pt x="83" y="79"/>
                  </a:lnTo>
                  <a:lnTo>
                    <a:pt x="86" y="73"/>
                  </a:lnTo>
                  <a:lnTo>
                    <a:pt x="95" y="58"/>
                  </a:lnTo>
                  <a:lnTo>
                    <a:pt x="110" y="45"/>
                  </a:lnTo>
                  <a:lnTo>
                    <a:pt x="116" y="39"/>
                  </a:lnTo>
                  <a:lnTo>
                    <a:pt x="131" y="32"/>
                  </a:lnTo>
                  <a:lnTo>
                    <a:pt x="146" y="26"/>
                  </a:lnTo>
                  <a:lnTo>
                    <a:pt x="156" y="23"/>
                  </a:lnTo>
                  <a:lnTo>
                    <a:pt x="164" y="23"/>
                  </a:lnTo>
                  <a:lnTo>
                    <a:pt x="177" y="23"/>
                  </a:lnTo>
                  <a:lnTo>
                    <a:pt x="192" y="26"/>
                  </a:lnTo>
                  <a:lnTo>
                    <a:pt x="207" y="32"/>
                  </a:lnTo>
                  <a:lnTo>
                    <a:pt x="217" y="42"/>
                  </a:lnTo>
                  <a:lnTo>
                    <a:pt x="220" y="48"/>
                  </a:lnTo>
                  <a:lnTo>
                    <a:pt x="232" y="16"/>
                  </a:lnTo>
                  <a:lnTo>
                    <a:pt x="222" y="10"/>
                  </a:lnTo>
                  <a:lnTo>
                    <a:pt x="210" y="4"/>
                  </a:lnTo>
                  <a:lnTo>
                    <a:pt x="195" y="4"/>
                  </a:lnTo>
                  <a:lnTo>
                    <a:pt x="183" y="0"/>
                  </a:lnTo>
                  <a:lnTo>
                    <a:pt x="167" y="0"/>
                  </a:lnTo>
                  <a:lnTo>
                    <a:pt x="156" y="4"/>
                  </a:lnTo>
                  <a:lnTo>
                    <a:pt x="141" y="10"/>
                  </a:lnTo>
                  <a:lnTo>
                    <a:pt x="131" y="16"/>
                  </a:lnTo>
                  <a:lnTo>
                    <a:pt x="126" y="20"/>
                  </a:lnTo>
                  <a:lnTo>
                    <a:pt x="110" y="32"/>
                  </a:lnTo>
                  <a:lnTo>
                    <a:pt x="101" y="45"/>
                  </a:lnTo>
                  <a:lnTo>
                    <a:pt x="88" y="58"/>
                  </a:lnTo>
                  <a:lnTo>
                    <a:pt x="80" y="70"/>
                  </a:lnTo>
                  <a:lnTo>
                    <a:pt x="73" y="79"/>
                  </a:lnTo>
                  <a:lnTo>
                    <a:pt x="61" y="86"/>
                  </a:lnTo>
                  <a:lnTo>
                    <a:pt x="52" y="89"/>
                  </a:lnTo>
                  <a:lnTo>
                    <a:pt x="43" y="92"/>
                  </a:lnTo>
                  <a:lnTo>
                    <a:pt x="34" y="92"/>
                  </a:lnTo>
                  <a:lnTo>
                    <a:pt x="25" y="92"/>
                  </a:lnTo>
                  <a:lnTo>
                    <a:pt x="19" y="89"/>
                  </a:lnTo>
                  <a:lnTo>
                    <a:pt x="7" y="83"/>
                  </a:lnTo>
                  <a:lnTo>
                    <a:pt x="0" y="11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ltGray">
            <a:xfrm>
              <a:off x="454" y="3914"/>
              <a:ext cx="232" cy="116"/>
            </a:xfrm>
            <a:custGeom>
              <a:avLst/>
              <a:gdLst>
                <a:gd name="T0" fmla="*/ 0 w 232"/>
                <a:gd name="T1" fmla="*/ 111 h 116"/>
                <a:gd name="T2" fmla="*/ 9 w 232"/>
                <a:gd name="T3" fmla="*/ 115 h 116"/>
                <a:gd name="T4" fmla="*/ 19 w 232"/>
                <a:gd name="T5" fmla="*/ 115 h 116"/>
                <a:gd name="T6" fmla="*/ 30 w 232"/>
                <a:gd name="T7" fmla="*/ 115 h 116"/>
                <a:gd name="T8" fmla="*/ 40 w 232"/>
                <a:gd name="T9" fmla="*/ 111 h 116"/>
                <a:gd name="T10" fmla="*/ 49 w 232"/>
                <a:gd name="T11" fmla="*/ 108 h 116"/>
                <a:gd name="T12" fmla="*/ 61 w 232"/>
                <a:gd name="T13" fmla="*/ 105 h 116"/>
                <a:gd name="T14" fmla="*/ 64 w 232"/>
                <a:gd name="T15" fmla="*/ 102 h 116"/>
                <a:gd name="T16" fmla="*/ 73 w 232"/>
                <a:gd name="T17" fmla="*/ 93 h 116"/>
                <a:gd name="T18" fmla="*/ 76 w 232"/>
                <a:gd name="T19" fmla="*/ 84 h 116"/>
                <a:gd name="T20" fmla="*/ 82 w 232"/>
                <a:gd name="T21" fmla="*/ 77 h 116"/>
                <a:gd name="T22" fmla="*/ 85 w 232"/>
                <a:gd name="T23" fmla="*/ 72 h 116"/>
                <a:gd name="T24" fmla="*/ 95 w 232"/>
                <a:gd name="T25" fmla="*/ 56 h 116"/>
                <a:gd name="T26" fmla="*/ 110 w 232"/>
                <a:gd name="T27" fmla="*/ 43 h 116"/>
                <a:gd name="T28" fmla="*/ 116 w 232"/>
                <a:gd name="T29" fmla="*/ 38 h 116"/>
                <a:gd name="T30" fmla="*/ 131 w 232"/>
                <a:gd name="T31" fmla="*/ 31 h 116"/>
                <a:gd name="T32" fmla="*/ 146 w 232"/>
                <a:gd name="T33" fmla="*/ 25 h 116"/>
                <a:gd name="T34" fmla="*/ 155 w 232"/>
                <a:gd name="T35" fmla="*/ 22 h 116"/>
                <a:gd name="T36" fmla="*/ 167 w 232"/>
                <a:gd name="T37" fmla="*/ 18 h 116"/>
                <a:gd name="T38" fmla="*/ 176 w 232"/>
                <a:gd name="T39" fmla="*/ 22 h 116"/>
                <a:gd name="T40" fmla="*/ 191 w 232"/>
                <a:gd name="T41" fmla="*/ 25 h 116"/>
                <a:gd name="T42" fmla="*/ 206 w 232"/>
                <a:gd name="T43" fmla="*/ 31 h 116"/>
                <a:gd name="T44" fmla="*/ 216 w 232"/>
                <a:gd name="T45" fmla="*/ 38 h 116"/>
                <a:gd name="T46" fmla="*/ 219 w 232"/>
                <a:gd name="T47" fmla="*/ 46 h 116"/>
                <a:gd name="T48" fmla="*/ 231 w 232"/>
                <a:gd name="T49" fmla="*/ 13 h 116"/>
                <a:gd name="T50" fmla="*/ 222 w 232"/>
                <a:gd name="T51" fmla="*/ 10 h 116"/>
                <a:gd name="T52" fmla="*/ 209 w 232"/>
                <a:gd name="T53" fmla="*/ 3 h 116"/>
                <a:gd name="T54" fmla="*/ 194 w 232"/>
                <a:gd name="T55" fmla="*/ 0 h 116"/>
                <a:gd name="T56" fmla="*/ 182 w 232"/>
                <a:gd name="T57" fmla="*/ 0 h 116"/>
                <a:gd name="T58" fmla="*/ 167 w 232"/>
                <a:gd name="T59" fmla="*/ 0 h 116"/>
                <a:gd name="T60" fmla="*/ 155 w 232"/>
                <a:gd name="T61" fmla="*/ 3 h 116"/>
                <a:gd name="T62" fmla="*/ 143 w 232"/>
                <a:gd name="T63" fmla="*/ 10 h 116"/>
                <a:gd name="T64" fmla="*/ 131 w 232"/>
                <a:gd name="T65" fmla="*/ 13 h 116"/>
                <a:gd name="T66" fmla="*/ 125 w 232"/>
                <a:gd name="T67" fmla="*/ 18 h 116"/>
                <a:gd name="T68" fmla="*/ 113 w 232"/>
                <a:gd name="T69" fmla="*/ 31 h 116"/>
                <a:gd name="T70" fmla="*/ 100 w 232"/>
                <a:gd name="T71" fmla="*/ 43 h 116"/>
                <a:gd name="T72" fmla="*/ 88 w 232"/>
                <a:gd name="T73" fmla="*/ 56 h 116"/>
                <a:gd name="T74" fmla="*/ 80 w 232"/>
                <a:gd name="T75" fmla="*/ 69 h 116"/>
                <a:gd name="T76" fmla="*/ 73 w 232"/>
                <a:gd name="T77" fmla="*/ 74 h 116"/>
                <a:gd name="T78" fmla="*/ 61 w 232"/>
                <a:gd name="T79" fmla="*/ 84 h 116"/>
                <a:gd name="T80" fmla="*/ 52 w 232"/>
                <a:gd name="T81" fmla="*/ 87 h 116"/>
                <a:gd name="T82" fmla="*/ 45 w 232"/>
                <a:gd name="T83" fmla="*/ 90 h 116"/>
                <a:gd name="T84" fmla="*/ 34 w 232"/>
                <a:gd name="T85" fmla="*/ 90 h 116"/>
                <a:gd name="T86" fmla="*/ 25 w 232"/>
                <a:gd name="T87" fmla="*/ 90 h 116"/>
                <a:gd name="T88" fmla="*/ 19 w 232"/>
                <a:gd name="T89" fmla="*/ 87 h 116"/>
                <a:gd name="T90" fmla="*/ 7 w 232"/>
                <a:gd name="T91" fmla="*/ 80 h 116"/>
                <a:gd name="T92" fmla="*/ 0 w 232"/>
                <a:gd name="T93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ltGray">
            <a:xfrm>
              <a:off x="5314" y="1011"/>
              <a:ext cx="233" cy="119"/>
            </a:xfrm>
            <a:custGeom>
              <a:avLst/>
              <a:gdLst>
                <a:gd name="T0" fmla="*/ 232 w 233"/>
                <a:gd name="T1" fmla="*/ 115 h 119"/>
                <a:gd name="T2" fmla="*/ 222 w 233"/>
                <a:gd name="T3" fmla="*/ 115 h 119"/>
                <a:gd name="T4" fmla="*/ 214 w 233"/>
                <a:gd name="T5" fmla="*/ 118 h 119"/>
                <a:gd name="T6" fmla="*/ 201 w 233"/>
                <a:gd name="T7" fmla="*/ 118 h 119"/>
                <a:gd name="T8" fmla="*/ 192 w 233"/>
                <a:gd name="T9" fmla="*/ 115 h 119"/>
                <a:gd name="T10" fmla="*/ 183 w 233"/>
                <a:gd name="T11" fmla="*/ 112 h 119"/>
                <a:gd name="T12" fmla="*/ 171 w 233"/>
                <a:gd name="T13" fmla="*/ 106 h 119"/>
                <a:gd name="T14" fmla="*/ 164 w 233"/>
                <a:gd name="T15" fmla="*/ 102 h 119"/>
                <a:gd name="T16" fmla="*/ 158 w 233"/>
                <a:gd name="T17" fmla="*/ 94 h 119"/>
                <a:gd name="T18" fmla="*/ 153 w 233"/>
                <a:gd name="T19" fmla="*/ 84 h 119"/>
                <a:gd name="T20" fmla="*/ 149 w 233"/>
                <a:gd name="T21" fmla="*/ 78 h 119"/>
                <a:gd name="T22" fmla="*/ 146 w 233"/>
                <a:gd name="T23" fmla="*/ 71 h 119"/>
                <a:gd name="T24" fmla="*/ 134 w 233"/>
                <a:gd name="T25" fmla="*/ 59 h 119"/>
                <a:gd name="T26" fmla="*/ 122 w 233"/>
                <a:gd name="T27" fmla="*/ 44 h 119"/>
                <a:gd name="T28" fmla="*/ 113 w 233"/>
                <a:gd name="T29" fmla="*/ 37 h 119"/>
                <a:gd name="T30" fmla="*/ 97 w 233"/>
                <a:gd name="T31" fmla="*/ 31 h 119"/>
                <a:gd name="T32" fmla="*/ 85 w 233"/>
                <a:gd name="T33" fmla="*/ 28 h 119"/>
                <a:gd name="T34" fmla="*/ 73 w 233"/>
                <a:gd name="T35" fmla="*/ 24 h 119"/>
                <a:gd name="T36" fmla="*/ 64 w 233"/>
                <a:gd name="T37" fmla="*/ 21 h 119"/>
                <a:gd name="T38" fmla="*/ 52 w 233"/>
                <a:gd name="T39" fmla="*/ 24 h 119"/>
                <a:gd name="T40" fmla="*/ 39 w 233"/>
                <a:gd name="T41" fmla="*/ 28 h 119"/>
                <a:gd name="T42" fmla="*/ 24 w 233"/>
                <a:gd name="T43" fmla="*/ 31 h 119"/>
                <a:gd name="T44" fmla="*/ 15 w 233"/>
                <a:gd name="T45" fmla="*/ 40 h 119"/>
                <a:gd name="T46" fmla="*/ 9 w 233"/>
                <a:gd name="T47" fmla="*/ 47 h 119"/>
                <a:gd name="T48" fmla="*/ 0 w 233"/>
                <a:gd name="T49" fmla="*/ 16 h 119"/>
                <a:gd name="T50" fmla="*/ 6 w 233"/>
                <a:gd name="T51" fmla="*/ 9 h 119"/>
                <a:gd name="T52" fmla="*/ 21 w 233"/>
                <a:gd name="T53" fmla="*/ 6 h 119"/>
                <a:gd name="T54" fmla="*/ 33 w 233"/>
                <a:gd name="T55" fmla="*/ 3 h 119"/>
                <a:gd name="T56" fmla="*/ 49 w 233"/>
                <a:gd name="T57" fmla="*/ 0 h 119"/>
                <a:gd name="T58" fmla="*/ 61 w 233"/>
                <a:gd name="T59" fmla="*/ 3 h 119"/>
                <a:gd name="T60" fmla="*/ 73 w 233"/>
                <a:gd name="T61" fmla="*/ 6 h 119"/>
                <a:gd name="T62" fmla="*/ 88 w 233"/>
                <a:gd name="T63" fmla="*/ 13 h 119"/>
                <a:gd name="T64" fmla="*/ 100 w 233"/>
                <a:gd name="T65" fmla="*/ 16 h 119"/>
                <a:gd name="T66" fmla="*/ 107 w 233"/>
                <a:gd name="T67" fmla="*/ 21 h 119"/>
                <a:gd name="T68" fmla="*/ 118 w 233"/>
                <a:gd name="T69" fmla="*/ 31 h 119"/>
                <a:gd name="T70" fmla="*/ 131 w 233"/>
                <a:gd name="T71" fmla="*/ 47 h 119"/>
                <a:gd name="T72" fmla="*/ 143 w 233"/>
                <a:gd name="T73" fmla="*/ 59 h 119"/>
                <a:gd name="T74" fmla="*/ 153 w 233"/>
                <a:gd name="T75" fmla="*/ 71 h 119"/>
                <a:gd name="T76" fmla="*/ 158 w 233"/>
                <a:gd name="T77" fmla="*/ 78 h 119"/>
                <a:gd name="T78" fmla="*/ 168 w 233"/>
                <a:gd name="T79" fmla="*/ 84 h 119"/>
                <a:gd name="T80" fmla="*/ 177 w 233"/>
                <a:gd name="T81" fmla="*/ 91 h 119"/>
                <a:gd name="T82" fmla="*/ 186 w 233"/>
                <a:gd name="T83" fmla="*/ 94 h 119"/>
                <a:gd name="T84" fmla="*/ 199 w 233"/>
                <a:gd name="T85" fmla="*/ 94 h 119"/>
                <a:gd name="T86" fmla="*/ 204 w 233"/>
                <a:gd name="T87" fmla="*/ 91 h 119"/>
                <a:gd name="T88" fmla="*/ 214 w 233"/>
                <a:gd name="T89" fmla="*/ 91 h 119"/>
                <a:gd name="T90" fmla="*/ 225 w 233"/>
                <a:gd name="T91" fmla="*/ 84 h 119"/>
                <a:gd name="T92" fmla="*/ 232 w 233"/>
                <a:gd name="T93" fmla="*/ 115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3" h="119">
                  <a:moveTo>
                    <a:pt x="232" y="115"/>
                  </a:moveTo>
                  <a:lnTo>
                    <a:pt x="222" y="115"/>
                  </a:lnTo>
                  <a:lnTo>
                    <a:pt x="214" y="118"/>
                  </a:lnTo>
                  <a:lnTo>
                    <a:pt x="201" y="118"/>
                  </a:lnTo>
                  <a:lnTo>
                    <a:pt x="192" y="115"/>
                  </a:lnTo>
                  <a:lnTo>
                    <a:pt x="183" y="112"/>
                  </a:lnTo>
                  <a:lnTo>
                    <a:pt x="171" y="106"/>
                  </a:lnTo>
                  <a:lnTo>
                    <a:pt x="164" y="102"/>
                  </a:lnTo>
                  <a:lnTo>
                    <a:pt x="158" y="94"/>
                  </a:lnTo>
                  <a:lnTo>
                    <a:pt x="153" y="84"/>
                  </a:lnTo>
                  <a:lnTo>
                    <a:pt x="149" y="78"/>
                  </a:lnTo>
                  <a:lnTo>
                    <a:pt x="146" y="71"/>
                  </a:lnTo>
                  <a:lnTo>
                    <a:pt x="134" y="59"/>
                  </a:lnTo>
                  <a:lnTo>
                    <a:pt x="122" y="44"/>
                  </a:lnTo>
                  <a:lnTo>
                    <a:pt x="113" y="37"/>
                  </a:lnTo>
                  <a:lnTo>
                    <a:pt x="97" y="31"/>
                  </a:lnTo>
                  <a:lnTo>
                    <a:pt x="85" y="28"/>
                  </a:lnTo>
                  <a:lnTo>
                    <a:pt x="73" y="24"/>
                  </a:lnTo>
                  <a:lnTo>
                    <a:pt x="64" y="21"/>
                  </a:lnTo>
                  <a:lnTo>
                    <a:pt x="52" y="24"/>
                  </a:lnTo>
                  <a:lnTo>
                    <a:pt x="39" y="28"/>
                  </a:lnTo>
                  <a:lnTo>
                    <a:pt x="24" y="31"/>
                  </a:lnTo>
                  <a:lnTo>
                    <a:pt x="15" y="40"/>
                  </a:lnTo>
                  <a:lnTo>
                    <a:pt x="9" y="47"/>
                  </a:lnTo>
                  <a:lnTo>
                    <a:pt x="0" y="16"/>
                  </a:lnTo>
                  <a:lnTo>
                    <a:pt x="6" y="9"/>
                  </a:lnTo>
                  <a:lnTo>
                    <a:pt x="21" y="6"/>
                  </a:lnTo>
                  <a:lnTo>
                    <a:pt x="33" y="3"/>
                  </a:lnTo>
                  <a:lnTo>
                    <a:pt x="49" y="0"/>
                  </a:lnTo>
                  <a:lnTo>
                    <a:pt x="61" y="3"/>
                  </a:lnTo>
                  <a:lnTo>
                    <a:pt x="73" y="6"/>
                  </a:lnTo>
                  <a:lnTo>
                    <a:pt x="88" y="13"/>
                  </a:lnTo>
                  <a:lnTo>
                    <a:pt x="100" y="16"/>
                  </a:lnTo>
                  <a:lnTo>
                    <a:pt x="107" y="21"/>
                  </a:lnTo>
                  <a:lnTo>
                    <a:pt x="118" y="31"/>
                  </a:lnTo>
                  <a:lnTo>
                    <a:pt x="131" y="47"/>
                  </a:lnTo>
                  <a:lnTo>
                    <a:pt x="143" y="59"/>
                  </a:lnTo>
                  <a:lnTo>
                    <a:pt x="153" y="71"/>
                  </a:lnTo>
                  <a:lnTo>
                    <a:pt x="158" y="78"/>
                  </a:lnTo>
                  <a:lnTo>
                    <a:pt x="168" y="84"/>
                  </a:lnTo>
                  <a:lnTo>
                    <a:pt x="177" y="91"/>
                  </a:lnTo>
                  <a:lnTo>
                    <a:pt x="186" y="94"/>
                  </a:lnTo>
                  <a:lnTo>
                    <a:pt x="199" y="94"/>
                  </a:lnTo>
                  <a:lnTo>
                    <a:pt x="204" y="91"/>
                  </a:lnTo>
                  <a:lnTo>
                    <a:pt x="214" y="91"/>
                  </a:lnTo>
                  <a:lnTo>
                    <a:pt x="225" y="84"/>
                  </a:lnTo>
                  <a:lnTo>
                    <a:pt x="232" y="11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ltGray">
            <a:xfrm>
              <a:off x="1852" y="147"/>
              <a:ext cx="232" cy="114"/>
            </a:xfrm>
            <a:custGeom>
              <a:avLst/>
              <a:gdLst>
                <a:gd name="T0" fmla="*/ 231 w 232"/>
                <a:gd name="T1" fmla="*/ 110 h 114"/>
                <a:gd name="T2" fmla="*/ 221 w 232"/>
                <a:gd name="T3" fmla="*/ 113 h 114"/>
                <a:gd name="T4" fmla="*/ 213 w 232"/>
                <a:gd name="T5" fmla="*/ 113 h 114"/>
                <a:gd name="T6" fmla="*/ 201 w 232"/>
                <a:gd name="T7" fmla="*/ 113 h 114"/>
                <a:gd name="T8" fmla="*/ 191 w 232"/>
                <a:gd name="T9" fmla="*/ 113 h 114"/>
                <a:gd name="T10" fmla="*/ 183 w 232"/>
                <a:gd name="T11" fmla="*/ 110 h 114"/>
                <a:gd name="T12" fmla="*/ 170 w 232"/>
                <a:gd name="T13" fmla="*/ 104 h 114"/>
                <a:gd name="T14" fmla="*/ 167 w 232"/>
                <a:gd name="T15" fmla="*/ 102 h 114"/>
                <a:gd name="T16" fmla="*/ 158 w 232"/>
                <a:gd name="T17" fmla="*/ 92 h 114"/>
                <a:gd name="T18" fmla="*/ 155 w 232"/>
                <a:gd name="T19" fmla="*/ 82 h 114"/>
                <a:gd name="T20" fmla="*/ 148 w 232"/>
                <a:gd name="T21" fmla="*/ 77 h 114"/>
                <a:gd name="T22" fmla="*/ 145 w 232"/>
                <a:gd name="T23" fmla="*/ 71 h 114"/>
                <a:gd name="T24" fmla="*/ 133 w 232"/>
                <a:gd name="T25" fmla="*/ 56 h 114"/>
                <a:gd name="T26" fmla="*/ 122 w 232"/>
                <a:gd name="T27" fmla="*/ 43 h 114"/>
                <a:gd name="T28" fmla="*/ 112 w 232"/>
                <a:gd name="T29" fmla="*/ 36 h 114"/>
                <a:gd name="T30" fmla="*/ 100 w 232"/>
                <a:gd name="T31" fmla="*/ 31 h 114"/>
                <a:gd name="T32" fmla="*/ 85 w 232"/>
                <a:gd name="T33" fmla="*/ 25 h 114"/>
                <a:gd name="T34" fmla="*/ 76 w 232"/>
                <a:gd name="T35" fmla="*/ 21 h 114"/>
                <a:gd name="T36" fmla="*/ 64 w 232"/>
                <a:gd name="T37" fmla="*/ 21 h 114"/>
                <a:gd name="T38" fmla="*/ 54 w 232"/>
                <a:gd name="T39" fmla="*/ 21 h 114"/>
                <a:gd name="T40" fmla="*/ 39 w 232"/>
                <a:gd name="T41" fmla="*/ 25 h 114"/>
                <a:gd name="T42" fmla="*/ 24 w 232"/>
                <a:gd name="T43" fmla="*/ 31 h 114"/>
                <a:gd name="T44" fmla="*/ 15 w 232"/>
                <a:gd name="T45" fmla="*/ 36 h 114"/>
                <a:gd name="T46" fmla="*/ 9 w 232"/>
                <a:gd name="T47" fmla="*/ 46 h 114"/>
                <a:gd name="T48" fmla="*/ 0 w 232"/>
                <a:gd name="T49" fmla="*/ 15 h 114"/>
                <a:gd name="T50" fmla="*/ 9 w 232"/>
                <a:gd name="T51" fmla="*/ 10 h 114"/>
                <a:gd name="T52" fmla="*/ 21 w 232"/>
                <a:gd name="T53" fmla="*/ 3 h 114"/>
                <a:gd name="T54" fmla="*/ 33 w 232"/>
                <a:gd name="T55" fmla="*/ 0 h 114"/>
                <a:gd name="T56" fmla="*/ 48 w 232"/>
                <a:gd name="T57" fmla="*/ 0 h 114"/>
                <a:gd name="T58" fmla="*/ 64 w 232"/>
                <a:gd name="T59" fmla="*/ 0 h 114"/>
                <a:gd name="T60" fmla="*/ 72 w 232"/>
                <a:gd name="T61" fmla="*/ 3 h 114"/>
                <a:gd name="T62" fmla="*/ 87 w 232"/>
                <a:gd name="T63" fmla="*/ 10 h 114"/>
                <a:gd name="T64" fmla="*/ 100 w 232"/>
                <a:gd name="T65" fmla="*/ 15 h 114"/>
                <a:gd name="T66" fmla="*/ 106 w 232"/>
                <a:gd name="T67" fmla="*/ 18 h 114"/>
                <a:gd name="T68" fmla="*/ 118 w 232"/>
                <a:gd name="T69" fmla="*/ 31 h 114"/>
                <a:gd name="T70" fmla="*/ 130 w 232"/>
                <a:gd name="T71" fmla="*/ 43 h 114"/>
                <a:gd name="T72" fmla="*/ 143 w 232"/>
                <a:gd name="T73" fmla="*/ 58 h 114"/>
                <a:gd name="T74" fmla="*/ 152 w 232"/>
                <a:gd name="T75" fmla="*/ 67 h 114"/>
                <a:gd name="T76" fmla="*/ 158 w 232"/>
                <a:gd name="T77" fmla="*/ 77 h 114"/>
                <a:gd name="T78" fmla="*/ 167 w 232"/>
                <a:gd name="T79" fmla="*/ 82 h 114"/>
                <a:gd name="T80" fmla="*/ 179 w 232"/>
                <a:gd name="T81" fmla="*/ 86 h 114"/>
                <a:gd name="T82" fmla="*/ 185 w 232"/>
                <a:gd name="T83" fmla="*/ 89 h 114"/>
                <a:gd name="T84" fmla="*/ 198 w 232"/>
                <a:gd name="T85" fmla="*/ 89 h 114"/>
                <a:gd name="T86" fmla="*/ 206 w 232"/>
                <a:gd name="T87" fmla="*/ 89 h 114"/>
                <a:gd name="T88" fmla="*/ 213 w 232"/>
                <a:gd name="T89" fmla="*/ 86 h 114"/>
                <a:gd name="T90" fmla="*/ 224 w 232"/>
                <a:gd name="T91" fmla="*/ 79 h 114"/>
                <a:gd name="T92" fmla="*/ 231 w 232"/>
                <a:gd name="T93" fmla="*/ 11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2" h="114">
                  <a:moveTo>
                    <a:pt x="231" y="110"/>
                  </a:moveTo>
                  <a:lnTo>
                    <a:pt x="221" y="113"/>
                  </a:lnTo>
                  <a:lnTo>
                    <a:pt x="213" y="113"/>
                  </a:lnTo>
                  <a:lnTo>
                    <a:pt x="201" y="113"/>
                  </a:lnTo>
                  <a:lnTo>
                    <a:pt x="191" y="113"/>
                  </a:lnTo>
                  <a:lnTo>
                    <a:pt x="183" y="110"/>
                  </a:lnTo>
                  <a:lnTo>
                    <a:pt x="170" y="104"/>
                  </a:lnTo>
                  <a:lnTo>
                    <a:pt x="167" y="102"/>
                  </a:lnTo>
                  <a:lnTo>
                    <a:pt x="158" y="92"/>
                  </a:lnTo>
                  <a:lnTo>
                    <a:pt x="155" y="82"/>
                  </a:lnTo>
                  <a:lnTo>
                    <a:pt x="148" y="77"/>
                  </a:lnTo>
                  <a:lnTo>
                    <a:pt x="145" y="71"/>
                  </a:lnTo>
                  <a:lnTo>
                    <a:pt x="133" y="56"/>
                  </a:lnTo>
                  <a:lnTo>
                    <a:pt x="122" y="43"/>
                  </a:lnTo>
                  <a:lnTo>
                    <a:pt x="112" y="36"/>
                  </a:lnTo>
                  <a:lnTo>
                    <a:pt x="100" y="31"/>
                  </a:lnTo>
                  <a:lnTo>
                    <a:pt x="85" y="25"/>
                  </a:lnTo>
                  <a:lnTo>
                    <a:pt x="76" y="21"/>
                  </a:lnTo>
                  <a:lnTo>
                    <a:pt x="64" y="21"/>
                  </a:lnTo>
                  <a:lnTo>
                    <a:pt x="54" y="21"/>
                  </a:lnTo>
                  <a:lnTo>
                    <a:pt x="39" y="25"/>
                  </a:lnTo>
                  <a:lnTo>
                    <a:pt x="24" y="31"/>
                  </a:lnTo>
                  <a:lnTo>
                    <a:pt x="15" y="36"/>
                  </a:lnTo>
                  <a:lnTo>
                    <a:pt x="9" y="46"/>
                  </a:lnTo>
                  <a:lnTo>
                    <a:pt x="0" y="15"/>
                  </a:lnTo>
                  <a:lnTo>
                    <a:pt x="9" y="10"/>
                  </a:lnTo>
                  <a:lnTo>
                    <a:pt x="21" y="3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4" y="0"/>
                  </a:lnTo>
                  <a:lnTo>
                    <a:pt x="72" y="3"/>
                  </a:lnTo>
                  <a:lnTo>
                    <a:pt x="87" y="10"/>
                  </a:lnTo>
                  <a:lnTo>
                    <a:pt x="100" y="15"/>
                  </a:lnTo>
                  <a:lnTo>
                    <a:pt x="106" y="18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43" y="58"/>
                  </a:lnTo>
                  <a:lnTo>
                    <a:pt x="152" y="67"/>
                  </a:lnTo>
                  <a:lnTo>
                    <a:pt x="158" y="77"/>
                  </a:lnTo>
                  <a:lnTo>
                    <a:pt x="167" y="82"/>
                  </a:lnTo>
                  <a:lnTo>
                    <a:pt x="179" y="86"/>
                  </a:lnTo>
                  <a:lnTo>
                    <a:pt x="185" y="89"/>
                  </a:lnTo>
                  <a:lnTo>
                    <a:pt x="198" y="89"/>
                  </a:lnTo>
                  <a:lnTo>
                    <a:pt x="206" y="89"/>
                  </a:lnTo>
                  <a:lnTo>
                    <a:pt x="213" y="86"/>
                  </a:lnTo>
                  <a:lnTo>
                    <a:pt x="224" y="79"/>
                  </a:lnTo>
                  <a:lnTo>
                    <a:pt x="231" y="11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ltGray">
            <a:xfrm>
              <a:off x="151" y="121"/>
              <a:ext cx="233" cy="120"/>
            </a:xfrm>
            <a:custGeom>
              <a:avLst/>
              <a:gdLst>
                <a:gd name="T0" fmla="*/ 232 w 233"/>
                <a:gd name="T1" fmla="*/ 116 h 120"/>
                <a:gd name="T2" fmla="*/ 223 w 233"/>
                <a:gd name="T3" fmla="*/ 116 h 120"/>
                <a:gd name="T4" fmla="*/ 214 w 233"/>
                <a:gd name="T5" fmla="*/ 119 h 120"/>
                <a:gd name="T6" fmla="*/ 204 w 233"/>
                <a:gd name="T7" fmla="*/ 119 h 120"/>
                <a:gd name="T8" fmla="*/ 193 w 233"/>
                <a:gd name="T9" fmla="*/ 116 h 120"/>
                <a:gd name="T10" fmla="*/ 183 w 233"/>
                <a:gd name="T11" fmla="*/ 112 h 120"/>
                <a:gd name="T12" fmla="*/ 174 w 233"/>
                <a:gd name="T13" fmla="*/ 106 h 120"/>
                <a:gd name="T14" fmla="*/ 168 w 233"/>
                <a:gd name="T15" fmla="*/ 103 h 120"/>
                <a:gd name="T16" fmla="*/ 158 w 233"/>
                <a:gd name="T17" fmla="*/ 94 h 120"/>
                <a:gd name="T18" fmla="*/ 156 w 233"/>
                <a:gd name="T19" fmla="*/ 85 h 120"/>
                <a:gd name="T20" fmla="*/ 150 w 233"/>
                <a:gd name="T21" fmla="*/ 78 h 120"/>
                <a:gd name="T22" fmla="*/ 147 w 233"/>
                <a:gd name="T23" fmla="*/ 72 h 120"/>
                <a:gd name="T24" fmla="*/ 137 w 233"/>
                <a:gd name="T25" fmla="*/ 60 h 120"/>
                <a:gd name="T26" fmla="*/ 122 w 233"/>
                <a:gd name="T27" fmla="*/ 44 h 120"/>
                <a:gd name="T28" fmla="*/ 116 w 233"/>
                <a:gd name="T29" fmla="*/ 38 h 120"/>
                <a:gd name="T30" fmla="*/ 101 w 233"/>
                <a:gd name="T31" fmla="*/ 31 h 120"/>
                <a:gd name="T32" fmla="*/ 86 w 233"/>
                <a:gd name="T33" fmla="*/ 25 h 120"/>
                <a:gd name="T34" fmla="*/ 76 w 233"/>
                <a:gd name="T35" fmla="*/ 22 h 120"/>
                <a:gd name="T36" fmla="*/ 67 w 233"/>
                <a:gd name="T37" fmla="*/ 22 h 120"/>
                <a:gd name="T38" fmla="*/ 55 w 233"/>
                <a:gd name="T39" fmla="*/ 22 h 120"/>
                <a:gd name="T40" fmla="*/ 40 w 233"/>
                <a:gd name="T41" fmla="*/ 28 h 120"/>
                <a:gd name="T42" fmla="*/ 25 w 233"/>
                <a:gd name="T43" fmla="*/ 31 h 120"/>
                <a:gd name="T44" fmla="*/ 18 w 233"/>
                <a:gd name="T45" fmla="*/ 41 h 120"/>
                <a:gd name="T46" fmla="*/ 12 w 233"/>
                <a:gd name="T47" fmla="*/ 47 h 120"/>
                <a:gd name="T48" fmla="*/ 0 w 233"/>
                <a:gd name="T49" fmla="*/ 16 h 120"/>
                <a:gd name="T50" fmla="*/ 10 w 233"/>
                <a:gd name="T51" fmla="*/ 10 h 120"/>
                <a:gd name="T52" fmla="*/ 21 w 233"/>
                <a:gd name="T53" fmla="*/ 7 h 120"/>
                <a:gd name="T54" fmla="*/ 36 w 233"/>
                <a:gd name="T55" fmla="*/ 3 h 120"/>
                <a:gd name="T56" fmla="*/ 49 w 233"/>
                <a:gd name="T57" fmla="*/ 0 h 120"/>
                <a:gd name="T58" fmla="*/ 64 w 233"/>
                <a:gd name="T59" fmla="*/ 3 h 120"/>
                <a:gd name="T60" fmla="*/ 76 w 233"/>
                <a:gd name="T61" fmla="*/ 7 h 120"/>
                <a:gd name="T62" fmla="*/ 89 w 233"/>
                <a:gd name="T63" fmla="*/ 13 h 120"/>
                <a:gd name="T64" fmla="*/ 101 w 233"/>
                <a:gd name="T65" fmla="*/ 16 h 120"/>
                <a:gd name="T66" fmla="*/ 107 w 233"/>
                <a:gd name="T67" fmla="*/ 22 h 120"/>
                <a:gd name="T68" fmla="*/ 119 w 233"/>
                <a:gd name="T69" fmla="*/ 31 h 120"/>
                <a:gd name="T70" fmla="*/ 132 w 233"/>
                <a:gd name="T71" fmla="*/ 47 h 120"/>
                <a:gd name="T72" fmla="*/ 143 w 233"/>
                <a:gd name="T73" fmla="*/ 60 h 120"/>
                <a:gd name="T74" fmla="*/ 153 w 233"/>
                <a:gd name="T75" fmla="*/ 72 h 120"/>
                <a:gd name="T76" fmla="*/ 158 w 233"/>
                <a:gd name="T77" fmla="*/ 78 h 120"/>
                <a:gd name="T78" fmla="*/ 171 w 233"/>
                <a:gd name="T79" fmla="*/ 85 h 120"/>
                <a:gd name="T80" fmla="*/ 180 w 233"/>
                <a:gd name="T81" fmla="*/ 91 h 120"/>
                <a:gd name="T82" fmla="*/ 189 w 233"/>
                <a:gd name="T83" fmla="*/ 94 h 120"/>
                <a:gd name="T84" fmla="*/ 199 w 233"/>
                <a:gd name="T85" fmla="*/ 94 h 120"/>
                <a:gd name="T86" fmla="*/ 208 w 233"/>
                <a:gd name="T87" fmla="*/ 91 h 120"/>
                <a:gd name="T88" fmla="*/ 214 w 233"/>
                <a:gd name="T89" fmla="*/ 91 h 120"/>
                <a:gd name="T90" fmla="*/ 226 w 233"/>
                <a:gd name="T91" fmla="*/ 85 h 120"/>
                <a:gd name="T92" fmla="*/ 232 w 233"/>
                <a:gd name="T93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ltGray">
            <a:xfrm>
              <a:off x="1756" y="3890"/>
              <a:ext cx="228" cy="116"/>
            </a:xfrm>
            <a:custGeom>
              <a:avLst/>
              <a:gdLst>
                <a:gd name="T0" fmla="*/ 227 w 228"/>
                <a:gd name="T1" fmla="*/ 112 h 116"/>
                <a:gd name="T2" fmla="*/ 220 w 228"/>
                <a:gd name="T3" fmla="*/ 115 h 116"/>
                <a:gd name="T4" fmla="*/ 209 w 228"/>
                <a:gd name="T5" fmla="*/ 115 h 116"/>
                <a:gd name="T6" fmla="*/ 200 w 228"/>
                <a:gd name="T7" fmla="*/ 115 h 116"/>
                <a:gd name="T8" fmla="*/ 187 w 228"/>
                <a:gd name="T9" fmla="*/ 112 h 116"/>
                <a:gd name="T10" fmla="*/ 179 w 228"/>
                <a:gd name="T11" fmla="*/ 108 h 116"/>
                <a:gd name="T12" fmla="*/ 169 w 228"/>
                <a:gd name="T13" fmla="*/ 105 h 116"/>
                <a:gd name="T14" fmla="*/ 164 w 228"/>
                <a:gd name="T15" fmla="*/ 100 h 116"/>
                <a:gd name="T16" fmla="*/ 157 w 228"/>
                <a:gd name="T17" fmla="*/ 90 h 116"/>
                <a:gd name="T18" fmla="*/ 151 w 228"/>
                <a:gd name="T19" fmla="*/ 84 h 116"/>
                <a:gd name="T20" fmla="*/ 148 w 228"/>
                <a:gd name="T21" fmla="*/ 77 h 116"/>
                <a:gd name="T22" fmla="*/ 145 w 228"/>
                <a:gd name="T23" fmla="*/ 72 h 116"/>
                <a:gd name="T24" fmla="*/ 133 w 228"/>
                <a:gd name="T25" fmla="*/ 56 h 116"/>
                <a:gd name="T26" fmla="*/ 118 w 228"/>
                <a:gd name="T27" fmla="*/ 41 h 116"/>
                <a:gd name="T28" fmla="*/ 112 w 228"/>
                <a:gd name="T29" fmla="*/ 35 h 116"/>
                <a:gd name="T30" fmla="*/ 96 w 228"/>
                <a:gd name="T31" fmla="*/ 31 h 116"/>
                <a:gd name="T32" fmla="*/ 84 w 228"/>
                <a:gd name="T33" fmla="*/ 25 h 116"/>
                <a:gd name="T34" fmla="*/ 73 w 228"/>
                <a:gd name="T35" fmla="*/ 22 h 116"/>
                <a:gd name="T36" fmla="*/ 63 w 228"/>
                <a:gd name="T37" fmla="*/ 19 h 116"/>
                <a:gd name="T38" fmla="*/ 51 w 228"/>
                <a:gd name="T39" fmla="*/ 22 h 116"/>
                <a:gd name="T40" fmla="*/ 36 w 228"/>
                <a:gd name="T41" fmla="*/ 25 h 116"/>
                <a:gd name="T42" fmla="*/ 21 w 228"/>
                <a:gd name="T43" fmla="*/ 31 h 116"/>
                <a:gd name="T44" fmla="*/ 15 w 228"/>
                <a:gd name="T45" fmla="*/ 38 h 116"/>
                <a:gd name="T46" fmla="*/ 9 w 228"/>
                <a:gd name="T47" fmla="*/ 43 h 116"/>
                <a:gd name="T48" fmla="*/ 0 w 228"/>
                <a:gd name="T49" fmla="*/ 13 h 116"/>
                <a:gd name="T50" fmla="*/ 6 w 228"/>
                <a:gd name="T51" fmla="*/ 10 h 116"/>
                <a:gd name="T52" fmla="*/ 21 w 228"/>
                <a:gd name="T53" fmla="*/ 4 h 116"/>
                <a:gd name="T54" fmla="*/ 33 w 228"/>
                <a:gd name="T55" fmla="*/ 0 h 116"/>
                <a:gd name="T56" fmla="*/ 48 w 228"/>
                <a:gd name="T57" fmla="*/ 0 h 116"/>
                <a:gd name="T58" fmla="*/ 61 w 228"/>
                <a:gd name="T59" fmla="*/ 0 h 116"/>
                <a:gd name="T60" fmla="*/ 73 w 228"/>
                <a:gd name="T61" fmla="*/ 4 h 116"/>
                <a:gd name="T62" fmla="*/ 88 w 228"/>
                <a:gd name="T63" fmla="*/ 10 h 116"/>
                <a:gd name="T64" fmla="*/ 96 w 228"/>
                <a:gd name="T65" fmla="*/ 13 h 116"/>
                <a:gd name="T66" fmla="*/ 103 w 228"/>
                <a:gd name="T67" fmla="*/ 19 h 116"/>
                <a:gd name="T68" fmla="*/ 118 w 228"/>
                <a:gd name="T69" fmla="*/ 31 h 116"/>
                <a:gd name="T70" fmla="*/ 130 w 228"/>
                <a:gd name="T71" fmla="*/ 43 h 116"/>
                <a:gd name="T72" fmla="*/ 139 w 228"/>
                <a:gd name="T73" fmla="*/ 56 h 116"/>
                <a:gd name="T74" fmla="*/ 148 w 228"/>
                <a:gd name="T75" fmla="*/ 69 h 116"/>
                <a:gd name="T76" fmla="*/ 157 w 228"/>
                <a:gd name="T77" fmla="*/ 74 h 116"/>
                <a:gd name="T78" fmla="*/ 166 w 228"/>
                <a:gd name="T79" fmla="*/ 84 h 116"/>
                <a:gd name="T80" fmla="*/ 175 w 228"/>
                <a:gd name="T81" fmla="*/ 87 h 116"/>
                <a:gd name="T82" fmla="*/ 184 w 228"/>
                <a:gd name="T83" fmla="*/ 90 h 116"/>
                <a:gd name="T84" fmla="*/ 194 w 228"/>
                <a:gd name="T85" fmla="*/ 90 h 116"/>
                <a:gd name="T86" fmla="*/ 202 w 228"/>
                <a:gd name="T87" fmla="*/ 90 h 116"/>
                <a:gd name="T88" fmla="*/ 209 w 228"/>
                <a:gd name="T89" fmla="*/ 87 h 116"/>
                <a:gd name="T90" fmla="*/ 220 w 228"/>
                <a:gd name="T91" fmla="*/ 81 h 116"/>
                <a:gd name="T92" fmla="*/ 227 w 228"/>
                <a:gd name="T93" fmla="*/ 1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ltGray">
            <a:xfrm>
              <a:off x="5489" y="3411"/>
              <a:ext cx="228" cy="116"/>
            </a:xfrm>
            <a:custGeom>
              <a:avLst/>
              <a:gdLst>
                <a:gd name="T0" fmla="*/ 227 w 228"/>
                <a:gd name="T1" fmla="*/ 3 h 116"/>
                <a:gd name="T2" fmla="*/ 220 w 228"/>
                <a:gd name="T3" fmla="*/ 3 h 116"/>
                <a:gd name="T4" fmla="*/ 209 w 228"/>
                <a:gd name="T5" fmla="*/ 0 h 116"/>
                <a:gd name="T6" fmla="*/ 200 w 228"/>
                <a:gd name="T7" fmla="*/ 0 h 116"/>
                <a:gd name="T8" fmla="*/ 190 w 228"/>
                <a:gd name="T9" fmla="*/ 3 h 116"/>
                <a:gd name="T10" fmla="*/ 179 w 228"/>
                <a:gd name="T11" fmla="*/ 6 h 116"/>
                <a:gd name="T12" fmla="*/ 169 w 228"/>
                <a:gd name="T13" fmla="*/ 9 h 116"/>
                <a:gd name="T14" fmla="*/ 164 w 228"/>
                <a:gd name="T15" fmla="*/ 16 h 116"/>
                <a:gd name="T16" fmla="*/ 157 w 228"/>
                <a:gd name="T17" fmla="*/ 24 h 116"/>
                <a:gd name="T18" fmla="*/ 151 w 228"/>
                <a:gd name="T19" fmla="*/ 34 h 116"/>
                <a:gd name="T20" fmla="*/ 148 w 228"/>
                <a:gd name="T21" fmla="*/ 40 h 116"/>
                <a:gd name="T22" fmla="*/ 145 w 228"/>
                <a:gd name="T23" fmla="*/ 47 h 116"/>
                <a:gd name="T24" fmla="*/ 133 w 228"/>
                <a:gd name="T25" fmla="*/ 58 h 116"/>
                <a:gd name="T26" fmla="*/ 118 w 228"/>
                <a:gd name="T27" fmla="*/ 74 h 116"/>
                <a:gd name="T28" fmla="*/ 112 w 228"/>
                <a:gd name="T29" fmla="*/ 78 h 116"/>
                <a:gd name="T30" fmla="*/ 96 w 228"/>
                <a:gd name="T31" fmla="*/ 87 h 116"/>
                <a:gd name="T32" fmla="*/ 84 w 228"/>
                <a:gd name="T33" fmla="*/ 90 h 116"/>
                <a:gd name="T34" fmla="*/ 73 w 228"/>
                <a:gd name="T35" fmla="*/ 94 h 116"/>
                <a:gd name="T36" fmla="*/ 63 w 228"/>
                <a:gd name="T37" fmla="*/ 96 h 116"/>
                <a:gd name="T38" fmla="*/ 51 w 228"/>
                <a:gd name="T39" fmla="*/ 94 h 116"/>
                <a:gd name="T40" fmla="*/ 36 w 228"/>
                <a:gd name="T41" fmla="*/ 90 h 116"/>
                <a:gd name="T42" fmla="*/ 21 w 228"/>
                <a:gd name="T43" fmla="*/ 84 h 116"/>
                <a:gd name="T44" fmla="*/ 15 w 228"/>
                <a:gd name="T45" fmla="*/ 78 h 116"/>
                <a:gd name="T46" fmla="*/ 9 w 228"/>
                <a:gd name="T47" fmla="*/ 71 h 116"/>
                <a:gd name="T48" fmla="*/ 0 w 228"/>
                <a:gd name="T49" fmla="*/ 102 h 116"/>
                <a:gd name="T50" fmla="*/ 6 w 228"/>
                <a:gd name="T51" fmla="*/ 109 h 116"/>
                <a:gd name="T52" fmla="*/ 18 w 228"/>
                <a:gd name="T53" fmla="*/ 112 h 116"/>
                <a:gd name="T54" fmla="*/ 33 w 228"/>
                <a:gd name="T55" fmla="*/ 115 h 116"/>
                <a:gd name="T56" fmla="*/ 48 w 228"/>
                <a:gd name="T57" fmla="*/ 115 h 116"/>
                <a:gd name="T58" fmla="*/ 61 w 228"/>
                <a:gd name="T59" fmla="*/ 115 h 116"/>
                <a:gd name="T60" fmla="*/ 73 w 228"/>
                <a:gd name="T61" fmla="*/ 112 h 116"/>
                <a:gd name="T62" fmla="*/ 88 w 228"/>
                <a:gd name="T63" fmla="*/ 109 h 116"/>
                <a:gd name="T64" fmla="*/ 96 w 228"/>
                <a:gd name="T65" fmla="*/ 102 h 116"/>
                <a:gd name="T66" fmla="*/ 103 w 228"/>
                <a:gd name="T67" fmla="*/ 96 h 116"/>
                <a:gd name="T68" fmla="*/ 118 w 228"/>
                <a:gd name="T69" fmla="*/ 84 h 116"/>
                <a:gd name="T70" fmla="*/ 130 w 228"/>
                <a:gd name="T71" fmla="*/ 71 h 116"/>
                <a:gd name="T72" fmla="*/ 139 w 228"/>
                <a:gd name="T73" fmla="*/ 58 h 116"/>
                <a:gd name="T74" fmla="*/ 148 w 228"/>
                <a:gd name="T75" fmla="*/ 47 h 116"/>
                <a:gd name="T76" fmla="*/ 157 w 228"/>
                <a:gd name="T77" fmla="*/ 40 h 116"/>
                <a:gd name="T78" fmla="*/ 166 w 228"/>
                <a:gd name="T79" fmla="*/ 34 h 116"/>
                <a:gd name="T80" fmla="*/ 175 w 228"/>
                <a:gd name="T81" fmla="*/ 27 h 116"/>
                <a:gd name="T82" fmla="*/ 184 w 228"/>
                <a:gd name="T83" fmla="*/ 24 h 116"/>
                <a:gd name="T84" fmla="*/ 194 w 228"/>
                <a:gd name="T85" fmla="*/ 24 h 116"/>
                <a:gd name="T86" fmla="*/ 202 w 228"/>
                <a:gd name="T87" fmla="*/ 24 h 116"/>
                <a:gd name="T88" fmla="*/ 209 w 228"/>
                <a:gd name="T89" fmla="*/ 27 h 116"/>
                <a:gd name="T90" fmla="*/ 220 w 228"/>
                <a:gd name="T91" fmla="*/ 34 h 116"/>
                <a:gd name="T92" fmla="*/ 227 w 228"/>
                <a:gd name="T93" fmla="*/ 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8" h="116">
                  <a:moveTo>
                    <a:pt x="227" y="3"/>
                  </a:moveTo>
                  <a:lnTo>
                    <a:pt x="220" y="3"/>
                  </a:lnTo>
                  <a:lnTo>
                    <a:pt x="209" y="0"/>
                  </a:lnTo>
                  <a:lnTo>
                    <a:pt x="200" y="0"/>
                  </a:lnTo>
                  <a:lnTo>
                    <a:pt x="190" y="3"/>
                  </a:lnTo>
                  <a:lnTo>
                    <a:pt x="179" y="6"/>
                  </a:lnTo>
                  <a:lnTo>
                    <a:pt x="169" y="9"/>
                  </a:lnTo>
                  <a:lnTo>
                    <a:pt x="164" y="16"/>
                  </a:lnTo>
                  <a:lnTo>
                    <a:pt x="157" y="24"/>
                  </a:lnTo>
                  <a:lnTo>
                    <a:pt x="151" y="34"/>
                  </a:lnTo>
                  <a:lnTo>
                    <a:pt x="148" y="40"/>
                  </a:lnTo>
                  <a:lnTo>
                    <a:pt x="145" y="47"/>
                  </a:lnTo>
                  <a:lnTo>
                    <a:pt x="133" y="58"/>
                  </a:lnTo>
                  <a:lnTo>
                    <a:pt x="118" y="74"/>
                  </a:lnTo>
                  <a:lnTo>
                    <a:pt x="112" y="78"/>
                  </a:lnTo>
                  <a:lnTo>
                    <a:pt x="96" y="87"/>
                  </a:lnTo>
                  <a:lnTo>
                    <a:pt x="84" y="90"/>
                  </a:lnTo>
                  <a:lnTo>
                    <a:pt x="73" y="94"/>
                  </a:lnTo>
                  <a:lnTo>
                    <a:pt x="63" y="96"/>
                  </a:lnTo>
                  <a:lnTo>
                    <a:pt x="51" y="94"/>
                  </a:lnTo>
                  <a:lnTo>
                    <a:pt x="36" y="90"/>
                  </a:lnTo>
                  <a:lnTo>
                    <a:pt x="21" y="84"/>
                  </a:lnTo>
                  <a:lnTo>
                    <a:pt x="15" y="78"/>
                  </a:lnTo>
                  <a:lnTo>
                    <a:pt x="9" y="71"/>
                  </a:lnTo>
                  <a:lnTo>
                    <a:pt x="0" y="102"/>
                  </a:lnTo>
                  <a:lnTo>
                    <a:pt x="6" y="109"/>
                  </a:lnTo>
                  <a:lnTo>
                    <a:pt x="18" y="112"/>
                  </a:lnTo>
                  <a:lnTo>
                    <a:pt x="33" y="115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9"/>
                  </a:lnTo>
                  <a:lnTo>
                    <a:pt x="96" y="102"/>
                  </a:lnTo>
                  <a:lnTo>
                    <a:pt x="103" y="96"/>
                  </a:lnTo>
                  <a:lnTo>
                    <a:pt x="118" y="84"/>
                  </a:lnTo>
                  <a:lnTo>
                    <a:pt x="130" y="71"/>
                  </a:lnTo>
                  <a:lnTo>
                    <a:pt x="139" y="58"/>
                  </a:lnTo>
                  <a:lnTo>
                    <a:pt x="148" y="47"/>
                  </a:lnTo>
                  <a:lnTo>
                    <a:pt x="157" y="40"/>
                  </a:lnTo>
                  <a:lnTo>
                    <a:pt x="166" y="34"/>
                  </a:lnTo>
                  <a:lnTo>
                    <a:pt x="175" y="27"/>
                  </a:lnTo>
                  <a:lnTo>
                    <a:pt x="184" y="24"/>
                  </a:lnTo>
                  <a:lnTo>
                    <a:pt x="194" y="24"/>
                  </a:lnTo>
                  <a:lnTo>
                    <a:pt x="202" y="24"/>
                  </a:lnTo>
                  <a:lnTo>
                    <a:pt x="209" y="27"/>
                  </a:lnTo>
                  <a:lnTo>
                    <a:pt x="220" y="34"/>
                  </a:lnTo>
                  <a:lnTo>
                    <a:pt x="227" y="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ltGray">
            <a:xfrm>
              <a:off x="5442" y="2855"/>
              <a:ext cx="66" cy="61"/>
            </a:xfrm>
            <a:custGeom>
              <a:avLst/>
              <a:gdLst>
                <a:gd name="T0" fmla="*/ 21 w 66"/>
                <a:gd name="T1" fmla="*/ 0 h 61"/>
                <a:gd name="T2" fmla="*/ 0 w 66"/>
                <a:gd name="T3" fmla="*/ 39 h 61"/>
                <a:gd name="T4" fmla="*/ 41 w 66"/>
                <a:gd name="T5" fmla="*/ 60 h 61"/>
                <a:gd name="T6" fmla="*/ 65 w 66"/>
                <a:gd name="T7" fmla="*/ 20 h 61"/>
                <a:gd name="T8" fmla="*/ 21 w 66"/>
                <a:gd name="T9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1">
                  <a:moveTo>
                    <a:pt x="21" y="0"/>
                  </a:moveTo>
                  <a:lnTo>
                    <a:pt x="0" y="39"/>
                  </a:lnTo>
                  <a:lnTo>
                    <a:pt x="41" y="60"/>
                  </a:lnTo>
                  <a:lnTo>
                    <a:pt x="65" y="20"/>
                  </a:lnTo>
                  <a:lnTo>
                    <a:pt x="21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ltGray">
            <a:xfrm>
              <a:off x="3764" y="4046"/>
              <a:ext cx="61" cy="65"/>
            </a:xfrm>
            <a:custGeom>
              <a:avLst/>
              <a:gdLst>
                <a:gd name="T0" fmla="*/ 20 w 61"/>
                <a:gd name="T1" fmla="*/ 0 h 65"/>
                <a:gd name="T2" fmla="*/ 0 w 61"/>
                <a:gd name="T3" fmla="*/ 44 h 65"/>
                <a:gd name="T4" fmla="*/ 40 w 61"/>
                <a:gd name="T5" fmla="*/ 64 h 65"/>
                <a:gd name="T6" fmla="*/ 60 w 61"/>
                <a:gd name="T7" fmla="*/ 20 h 65"/>
                <a:gd name="T8" fmla="*/ 20 w 61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ltGray">
            <a:xfrm>
              <a:off x="500" y="541"/>
              <a:ext cx="57" cy="65"/>
            </a:xfrm>
            <a:custGeom>
              <a:avLst/>
              <a:gdLst>
                <a:gd name="T0" fmla="*/ 18 w 57"/>
                <a:gd name="T1" fmla="*/ 0 h 65"/>
                <a:gd name="T2" fmla="*/ 0 w 57"/>
                <a:gd name="T3" fmla="*/ 44 h 65"/>
                <a:gd name="T4" fmla="*/ 38 w 57"/>
                <a:gd name="T5" fmla="*/ 64 h 65"/>
                <a:gd name="T6" fmla="*/ 56 w 57"/>
                <a:gd name="T7" fmla="*/ 23 h 65"/>
                <a:gd name="T8" fmla="*/ 18 w 57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ltGray">
            <a:xfrm>
              <a:off x="2644" y="186"/>
              <a:ext cx="57" cy="102"/>
            </a:xfrm>
            <a:custGeom>
              <a:avLst/>
              <a:gdLst>
                <a:gd name="T0" fmla="*/ 16 w 57"/>
                <a:gd name="T1" fmla="*/ 0 h 102"/>
                <a:gd name="T2" fmla="*/ 0 w 57"/>
                <a:gd name="T3" fmla="*/ 101 h 102"/>
                <a:gd name="T4" fmla="*/ 56 w 57"/>
                <a:gd name="T5" fmla="*/ 49 h 102"/>
                <a:gd name="T6" fmla="*/ 16 w 57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02">
                  <a:moveTo>
                    <a:pt x="16" y="0"/>
                  </a:moveTo>
                  <a:lnTo>
                    <a:pt x="0" y="101"/>
                  </a:lnTo>
                  <a:lnTo>
                    <a:pt x="56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ltGray">
            <a:xfrm>
              <a:off x="5673" y="2034"/>
              <a:ext cx="58" cy="102"/>
            </a:xfrm>
            <a:custGeom>
              <a:avLst/>
              <a:gdLst>
                <a:gd name="T0" fmla="*/ 16 w 58"/>
                <a:gd name="T1" fmla="*/ 0 h 102"/>
                <a:gd name="T2" fmla="*/ 0 w 58"/>
                <a:gd name="T3" fmla="*/ 101 h 102"/>
                <a:gd name="T4" fmla="*/ 57 w 58"/>
                <a:gd name="T5" fmla="*/ 49 h 102"/>
                <a:gd name="T6" fmla="*/ 16 w 58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02">
                  <a:moveTo>
                    <a:pt x="16" y="0"/>
                  </a:moveTo>
                  <a:lnTo>
                    <a:pt x="0" y="101"/>
                  </a:lnTo>
                  <a:lnTo>
                    <a:pt x="57" y="49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ltGray">
            <a:xfrm>
              <a:off x="3478" y="3974"/>
              <a:ext cx="59" cy="104"/>
            </a:xfrm>
            <a:custGeom>
              <a:avLst/>
              <a:gdLst>
                <a:gd name="T0" fmla="*/ 16 w 59"/>
                <a:gd name="T1" fmla="*/ 0 h 104"/>
                <a:gd name="T2" fmla="*/ 0 w 59"/>
                <a:gd name="T3" fmla="*/ 103 h 104"/>
                <a:gd name="T4" fmla="*/ 58 w 59"/>
                <a:gd name="T5" fmla="*/ 50 h 104"/>
                <a:gd name="T6" fmla="*/ 16 w 59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ltGray">
            <a:xfrm>
              <a:off x="426" y="4149"/>
              <a:ext cx="56" cy="102"/>
            </a:xfrm>
            <a:custGeom>
              <a:avLst/>
              <a:gdLst>
                <a:gd name="T0" fmla="*/ 14 w 56"/>
                <a:gd name="T1" fmla="*/ 0 h 102"/>
                <a:gd name="T2" fmla="*/ 0 w 56"/>
                <a:gd name="T3" fmla="*/ 101 h 102"/>
                <a:gd name="T4" fmla="*/ 55 w 56"/>
                <a:gd name="T5" fmla="*/ 49 h 102"/>
                <a:gd name="T6" fmla="*/ 14 w 56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70" name="Freeform 22"/>
            <p:cNvSpPr>
              <a:spLocks/>
            </p:cNvSpPr>
            <p:nvPr/>
          </p:nvSpPr>
          <p:spPr bwMode="ltGray">
            <a:xfrm>
              <a:off x="1604" y="4043"/>
              <a:ext cx="57" cy="102"/>
            </a:xfrm>
            <a:custGeom>
              <a:avLst/>
              <a:gdLst>
                <a:gd name="T0" fmla="*/ 16 w 57"/>
                <a:gd name="T1" fmla="*/ 101 h 102"/>
                <a:gd name="T2" fmla="*/ 0 w 57"/>
                <a:gd name="T3" fmla="*/ 0 h 102"/>
                <a:gd name="T4" fmla="*/ 56 w 57"/>
                <a:gd name="T5" fmla="*/ 51 h 102"/>
                <a:gd name="T6" fmla="*/ 16 w 57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ltGray">
            <a:xfrm>
              <a:off x="5453" y="1573"/>
              <a:ext cx="46" cy="88"/>
            </a:xfrm>
            <a:custGeom>
              <a:avLst/>
              <a:gdLst>
                <a:gd name="T0" fmla="*/ 27 w 46"/>
                <a:gd name="T1" fmla="*/ 87 h 88"/>
                <a:gd name="T2" fmla="*/ 45 w 46"/>
                <a:gd name="T3" fmla="*/ 46 h 88"/>
                <a:gd name="T4" fmla="*/ 18 w 46"/>
                <a:gd name="T5" fmla="*/ 0 h 88"/>
                <a:gd name="T6" fmla="*/ 0 w 46"/>
                <a:gd name="T7" fmla="*/ 49 h 88"/>
                <a:gd name="T8" fmla="*/ 27 w 46"/>
                <a:gd name="T9" fmla="*/ 87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88">
                  <a:moveTo>
                    <a:pt x="27" y="87"/>
                  </a:moveTo>
                  <a:lnTo>
                    <a:pt x="45" y="46"/>
                  </a:lnTo>
                  <a:lnTo>
                    <a:pt x="18" y="0"/>
                  </a:lnTo>
                  <a:lnTo>
                    <a:pt x="0" y="49"/>
                  </a:lnTo>
                  <a:lnTo>
                    <a:pt x="27" y="87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ltGray">
            <a:xfrm>
              <a:off x="5571" y="3729"/>
              <a:ext cx="47" cy="85"/>
            </a:xfrm>
            <a:custGeom>
              <a:avLst/>
              <a:gdLst>
                <a:gd name="T0" fmla="*/ 19 w 47"/>
                <a:gd name="T1" fmla="*/ 84 h 85"/>
                <a:gd name="T2" fmla="*/ 0 w 47"/>
                <a:gd name="T3" fmla="*/ 45 h 85"/>
                <a:gd name="T4" fmla="*/ 27 w 47"/>
                <a:gd name="T5" fmla="*/ 0 h 85"/>
                <a:gd name="T6" fmla="*/ 46 w 47"/>
                <a:gd name="T7" fmla="*/ 45 h 85"/>
                <a:gd name="T8" fmla="*/ 19 w 47"/>
                <a:gd name="T9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85">
                  <a:moveTo>
                    <a:pt x="19" y="84"/>
                  </a:moveTo>
                  <a:lnTo>
                    <a:pt x="0" y="45"/>
                  </a:lnTo>
                  <a:lnTo>
                    <a:pt x="27" y="0"/>
                  </a:lnTo>
                  <a:lnTo>
                    <a:pt x="46" y="45"/>
                  </a:lnTo>
                  <a:lnTo>
                    <a:pt x="19" y="8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73" name="Freeform 25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>
                <a:gd name="T0" fmla="*/ 18 w 45"/>
                <a:gd name="T1" fmla="*/ 85 h 86"/>
                <a:gd name="T2" fmla="*/ 0 w 45"/>
                <a:gd name="T3" fmla="*/ 45 h 86"/>
                <a:gd name="T4" fmla="*/ 26 w 45"/>
                <a:gd name="T5" fmla="*/ 0 h 86"/>
                <a:gd name="T6" fmla="*/ 44 w 45"/>
                <a:gd name="T7" fmla="*/ 49 h 86"/>
                <a:gd name="T8" fmla="*/ 18 w 45"/>
                <a:gd name="T9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74" name="Freeform 26"/>
            <p:cNvSpPr>
              <a:spLocks/>
            </p:cNvSpPr>
            <p:nvPr/>
          </p:nvSpPr>
          <p:spPr bwMode="ltGray">
            <a:xfrm>
              <a:off x="5394" y="746"/>
              <a:ext cx="45" cy="86"/>
            </a:xfrm>
            <a:custGeom>
              <a:avLst/>
              <a:gdLst>
                <a:gd name="T0" fmla="*/ 18 w 45"/>
                <a:gd name="T1" fmla="*/ 85 h 86"/>
                <a:gd name="T2" fmla="*/ 0 w 45"/>
                <a:gd name="T3" fmla="*/ 45 h 86"/>
                <a:gd name="T4" fmla="*/ 26 w 45"/>
                <a:gd name="T5" fmla="*/ 0 h 86"/>
                <a:gd name="T6" fmla="*/ 44 w 45"/>
                <a:gd name="T7" fmla="*/ 49 h 86"/>
                <a:gd name="T8" fmla="*/ 18 w 45"/>
                <a:gd name="T9" fmla="*/ 8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86">
                  <a:moveTo>
                    <a:pt x="18" y="85"/>
                  </a:moveTo>
                  <a:lnTo>
                    <a:pt x="0" y="45"/>
                  </a:lnTo>
                  <a:lnTo>
                    <a:pt x="26" y="0"/>
                  </a:lnTo>
                  <a:lnTo>
                    <a:pt x="44" y="49"/>
                  </a:lnTo>
                  <a:lnTo>
                    <a:pt x="18" y="8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ltGray">
            <a:xfrm>
              <a:off x="4854" y="237"/>
              <a:ext cx="159" cy="72"/>
            </a:xfrm>
            <a:custGeom>
              <a:avLst/>
              <a:gdLst>
                <a:gd name="T0" fmla="*/ 152 w 159"/>
                <a:gd name="T1" fmla="*/ 27 h 72"/>
                <a:gd name="T2" fmla="*/ 143 w 159"/>
                <a:gd name="T3" fmla="*/ 24 h 72"/>
                <a:gd name="T4" fmla="*/ 130 w 159"/>
                <a:gd name="T5" fmla="*/ 24 h 72"/>
                <a:gd name="T6" fmla="*/ 122 w 159"/>
                <a:gd name="T7" fmla="*/ 27 h 72"/>
                <a:gd name="T8" fmla="*/ 115 w 159"/>
                <a:gd name="T9" fmla="*/ 36 h 72"/>
                <a:gd name="T10" fmla="*/ 109 w 159"/>
                <a:gd name="T11" fmla="*/ 44 h 72"/>
                <a:gd name="T12" fmla="*/ 97 w 159"/>
                <a:gd name="T13" fmla="*/ 59 h 72"/>
                <a:gd name="T14" fmla="*/ 89 w 159"/>
                <a:gd name="T15" fmla="*/ 68 h 72"/>
                <a:gd name="T16" fmla="*/ 73 w 159"/>
                <a:gd name="T17" fmla="*/ 71 h 72"/>
                <a:gd name="T18" fmla="*/ 61 w 159"/>
                <a:gd name="T19" fmla="*/ 68 h 72"/>
                <a:gd name="T20" fmla="*/ 51 w 159"/>
                <a:gd name="T21" fmla="*/ 62 h 72"/>
                <a:gd name="T22" fmla="*/ 39 w 159"/>
                <a:gd name="T23" fmla="*/ 56 h 72"/>
                <a:gd name="T24" fmla="*/ 28 w 159"/>
                <a:gd name="T25" fmla="*/ 53 h 72"/>
                <a:gd name="T26" fmla="*/ 15 w 159"/>
                <a:gd name="T27" fmla="*/ 53 h 72"/>
                <a:gd name="T28" fmla="*/ 6 w 159"/>
                <a:gd name="T29" fmla="*/ 56 h 72"/>
                <a:gd name="T30" fmla="*/ 3 w 159"/>
                <a:gd name="T31" fmla="*/ 51 h 72"/>
                <a:gd name="T32" fmla="*/ 9 w 159"/>
                <a:gd name="T33" fmla="*/ 47 h 72"/>
                <a:gd name="T34" fmla="*/ 21 w 159"/>
                <a:gd name="T35" fmla="*/ 44 h 72"/>
                <a:gd name="T36" fmla="*/ 30 w 159"/>
                <a:gd name="T37" fmla="*/ 44 h 72"/>
                <a:gd name="T38" fmla="*/ 43 w 159"/>
                <a:gd name="T39" fmla="*/ 53 h 72"/>
                <a:gd name="T40" fmla="*/ 54 w 159"/>
                <a:gd name="T41" fmla="*/ 56 h 72"/>
                <a:gd name="T42" fmla="*/ 67 w 159"/>
                <a:gd name="T43" fmla="*/ 59 h 72"/>
                <a:gd name="T44" fmla="*/ 79 w 159"/>
                <a:gd name="T45" fmla="*/ 59 h 72"/>
                <a:gd name="T46" fmla="*/ 89 w 159"/>
                <a:gd name="T47" fmla="*/ 56 h 72"/>
                <a:gd name="T48" fmla="*/ 97 w 159"/>
                <a:gd name="T49" fmla="*/ 51 h 72"/>
                <a:gd name="T50" fmla="*/ 107 w 159"/>
                <a:gd name="T51" fmla="*/ 39 h 72"/>
                <a:gd name="T52" fmla="*/ 115 w 159"/>
                <a:gd name="T53" fmla="*/ 21 h 72"/>
                <a:gd name="T54" fmla="*/ 122 w 159"/>
                <a:gd name="T55" fmla="*/ 6 h 72"/>
                <a:gd name="T56" fmla="*/ 130 w 159"/>
                <a:gd name="T57" fmla="*/ 0 h 72"/>
                <a:gd name="T58" fmla="*/ 137 w 159"/>
                <a:gd name="T59" fmla="*/ 0 h 72"/>
                <a:gd name="T60" fmla="*/ 146 w 159"/>
                <a:gd name="T61" fmla="*/ 3 h 72"/>
                <a:gd name="T62" fmla="*/ 158 w 159"/>
                <a:gd name="T63" fmla="*/ 3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ltGray">
            <a:xfrm>
              <a:off x="5357" y="3223"/>
              <a:ext cx="154" cy="73"/>
            </a:xfrm>
            <a:custGeom>
              <a:avLst/>
              <a:gdLst>
                <a:gd name="T0" fmla="*/ 147 w 154"/>
                <a:gd name="T1" fmla="*/ 27 h 73"/>
                <a:gd name="T2" fmla="*/ 138 w 154"/>
                <a:gd name="T3" fmla="*/ 24 h 73"/>
                <a:gd name="T4" fmla="*/ 127 w 154"/>
                <a:gd name="T5" fmla="*/ 24 h 73"/>
                <a:gd name="T6" fmla="*/ 117 w 154"/>
                <a:gd name="T7" fmla="*/ 27 h 73"/>
                <a:gd name="T8" fmla="*/ 112 w 154"/>
                <a:gd name="T9" fmla="*/ 36 h 73"/>
                <a:gd name="T10" fmla="*/ 105 w 154"/>
                <a:gd name="T11" fmla="*/ 48 h 73"/>
                <a:gd name="T12" fmla="*/ 97 w 154"/>
                <a:gd name="T13" fmla="*/ 60 h 73"/>
                <a:gd name="T14" fmla="*/ 84 w 154"/>
                <a:gd name="T15" fmla="*/ 69 h 73"/>
                <a:gd name="T16" fmla="*/ 69 w 154"/>
                <a:gd name="T17" fmla="*/ 72 h 73"/>
                <a:gd name="T18" fmla="*/ 57 w 154"/>
                <a:gd name="T19" fmla="*/ 69 h 73"/>
                <a:gd name="T20" fmla="*/ 49 w 154"/>
                <a:gd name="T21" fmla="*/ 63 h 73"/>
                <a:gd name="T22" fmla="*/ 37 w 154"/>
                <a:gd name="T23" fmla="*/ 57 h 73"/>
                <a:gd name="T24" fmla="*/ 24 w 154"/>
                <a:gd name="T25" fmla="*/ 54 h 73"/>
                <a:gd name="T26" fmla="*/ 12 w 154"/>
                <a:gd name="T27" fmla="*/ 54 h 73"/>
                <a:gd name="T28" fmla="*/ 4 w 154"/>
                <a:gd name="T29" fmla="*/ 57 h 73"/>
                <a:gd name="T30" fmla="*/ 0 w 154"/>
                <a:gd name="T31" fmla="*/ 54 h 73"/>
                <a:gd name="T32" fmla="*/ 7 w 154"/>
                <a:gd name="T33" fmla="*/ 48 h 73"/>
                <a:gd name="T34" fmla="*/ 19 w 154"/>
                <a:gd name="T35" fmla="*/ 45 h 73"/>
                <a:gd name="T36" fmla="*/ 27 w 154"/>
                <a:gd name="T37" fmla="*/ 48 h 73"/>
                <a:gd name="T38" fmla="*/ 39 w 154"/>
                <a:gd name="T39" fmla="*/ 54 h 73"/>
                <a:gd name="T40" fmla="*/ 52 w 154"/>
                <a:gd name="T41" fmla="*/ 60 h 73"/>
                <a:gd name="T42" fmla="*/ 64 w 154"/>
                <a:gd name="T43" fmla="*/ 60 h 73"/>
                <a:gd name="T44" fmla="*/ 75 w 154"/>
                <a:gd name="T45" fmla="*/ 60 h 73"/>
                <a:gd name="T46" fmla="*/ 84 w 154"/>
                <a:gd name="T47" fmla="*/ 57 h 73"/>
                <a:gd name="T48" fmla="*/ 93 w 154"/>
                <a:gd name="T49" fmla="*/ 51 h 73"/>
                <a:gd name="T50" fmla="*/ 102 w 154"/>
                <a:gd name="T51" fmla="*/ 39 h 73"/>
                <a:gd name="T52" fmla="*/ 112 w 154"/>
                <a:gd name="T53" fmla="*/ 22 h 73"/>
                <a:gd name="T54" fmla="*/ 120 w 154"/>
                <a:gd name="T55" fmla="*/ 7 h 73"/>
                <a:gd name="T56" fmla="*/ 127 w 154"/>
                <a:gd name="T57" fmla="*/ 0 h 73"/>
                <a:gd name="T58" fmla="*/ 135 w 154"/>
                <a:gd name="T59" fmla="*/ 0 h 73"/>
                <a:gd name="T60" fmla="*/ 145 w 154"/>
                <a:gd name="T61" fmla="*/ 3 h 73"/>
                <a:gd name="T62" fmla="*/ 153 w 154"/>
                <a:gd name="T63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" h="73">
                  <a:moveTo>
                    <a:pt x="153" y="30"/>
                  </a:moveTo>
                  <a:lnTo>
                    <a:pt x="147" y="27"/>
                  </a:lnTo>
                  <a:lnTo>
                    <a:pt x="142" y="24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27" y="24"/>
                  </a:lnTo>
                  <a:lnTo>
                    <a:pt x="123" y="27"/>
                  </a:lnTo>
                  <a:lnTo>
                    <a:pt x="117" y="27"/>
                  </a:lnTo>
                  <a:lnTo>
                    <a:pt x="115" y="30"/>
                  </a:lnTo>
                  <a:lnTo>
                    <a:pt x="112" y="36"/>
                  </a:lnTo>
                  <a:lnTo>
                    <a:pt x="105" y="42"/>
                  </a:lnTo>
                  <a:lnTo>
                    <a:pt x="105" y="48"/>
                  </a:lnTo>
                  <a:lnTo>
                    <a:pt x="99" y="54"/>
                  </a:lnTo>
                  <a:lnTo>
                    <a:pt x="97" y="60"/>
                  </a:lnTo>
                  <a:lnTo>
                    <a:pt x="90" y="66"/>
                  </a:lnTo>
                  <a:lnTo>
                    <a:pt x="84" y="69"/>
                  </a:lnTo>
                  <a:lnTo>
                    <a:pt x="75" y="72"/>
                  </a:lnTo>
                  <a:lnTo>
                    <a:pt x="69" y="72"/>
                  </a:lnTo>
                  <a:lnTo>
                    <a:pt x="64" y="72"/>
                  </a:lnTo>
                  <a:lnTo>
                    <a:pt x="57" y="69"/>
                  </a:lnTo>
                  <a:lnTo>
                    <a:pt x="52" y="66"/>
                  </a:lnTo>
                  <a:lnTo>
                    <a:pt x="49" y="63"/>
                  </a:lnTo>
                  <a:lnTo>
                    <a:pt x="42" y="60"/>
                  </a:lnTo>
                  <a:lnTo>
                    <a:pt x="37" y="57"/>
                  </a:lnTo>
                  <a:lnTo>
                    <a:pt x="30" y="54"/>
                  </a:lnTo>
                  <a:lnTo>
                    <a:pt x="24" y="54"/>
                  </a:lnTo>
                  <a:lnTo>
                    <a:pt x="19" y="51"/>
                  </a:lnTo>
                  <a:lnTo>
                    <a:pt x="12" y="54"/>
                  </a:lnTo>
                  <a:lnTo>
                    <a:pt x="7" y="54"/>
                  </a:lnTo>
                  <a:lnTo>
                    <a:pt x="4" y="57"/>
                  </a:lnTo>
                  <a:lnTo>
                    <a:pt x="0" y="60"/>
                  </a:lnTo>
                  <a:lnTo>
                    <a:pt x="0" y="54"/>
                  </a:lnTo>
                  <a:lnTo>
                    <a:pt x="4" y="51"/>
                  </a:lnTo>
                  <a:lnTo>
                    <a:pt x="7" y="48"/>
                  </a:lnTo>
                  <a:lnTo>
                    <a:pt x="12" y="45"/>
                  </a:lnTo>
                  <a:lnTo>
                    <a:pt x="19" y="45"/>
                  </a:lnTo>
                  <a:lnTo>
                    <a:pt x="22" y="45"/>
                  </a:lnTo>
                  <a:lnTo>
                    <a:pt x="27" y="48"/>
                  </a:lnTo>
                  <a:lnTo>
                    <a:pt x="30" y="48"/>
                  </a:lnTo>
                  <a:lnTo>
                    <a:pt x="39" y="54"/>
                  </a:lnTo>
                  <a:lnTo>
                    <a:pt x="49" y="57"/>
                  </a:lnTo>
                  <a:lnTo>
                    <a:pt x="52" y="60"/>
                  </a:lnTo>
                  <a:lnTo>
                    <a:pt x="57" y="60"/>
                  </a:lnTo>
                  <a:lnTo>
                    <a:pt x="64" y="60"/>
                  </a:lnTo>
                  <a:lnTo>
                    <a:pt x="72" y="60"/>
                  </a:lnTo>
                  <a:lnTo>
                    <a:pt x="75" y="60"/>
                  </a:lnTo>
                  <a:lnTo>
                    <a:pt x="82" y="60"/>
                  </a:lnTo>
                  <a:lnTo>
                    <a:pt x="84" y="57"/>
                  </a:lnTo>
                  <a:lnTo>
                    <a:pt x="90" y="54"/>
                  </a:lnTo>
                  <a:lnTo>
                    <a:pt x="93" y="51"/>
                  </a:lnTo>
                  <a:lnTo>
                    <a:pt x="97" y="48"/>
                  </a:lnTo>
                  <a:lnTo>
                    <a:pt x="102" y="39"/>
                  </a:lnTo>
                  <a:lnTo>
                    <a:pt x="108" y="33"/>
                  </a:lnTo>
                  <a:lnTo>
                    <a:pt x="112" y="22"/>
                  </a:lnTo>
                  <a:lnTo>
                    <a:pt x="117" y="12"/>
                  </a:lnTo>
                  <a:lnTo>
                    <a:pt x="120" y="7"/>
                  </a:lnTo>
                  <a:lnTo>
                    <a:pt x="123" y="3"/>
                  </a:lnTo>
                  <a:lnTo>
                    <a:pt x="127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5" y="3"/>
                  </a:lnTo>
                  <a:lnTo>
                    <a:pt x="147" y="7"/>
                  </a:lnTo>
                  <a:lnTo>
                    <a:pt x="153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77" name="Freeform 29"/>
            <p:cNvSpPr>
              <a:spLocks/>
            </p:cNvSpPr>
            <p:nvPr/>
          </p:nvSpPr>
          <p:spPr bwMode="ltGray">
            <a:xfrm>
              <a:off x="224" y="1995"/>
              <a:ext cx="157" cy="74"/>
            </a:xfrm>
            <a:custGeom>
              <a:avLst/>
              <a:gdLst>
                <a:gd name="T0" fmla="*/ 149 w 157"/>
                <a:gd name="T1" fmla="*/ 27 h 74"/>
                <a:gd name="T2" fmla="*/ 141 w 157"/>
                <a:gd name="T3" fmla="*/ 25 h 74"/>
                <a:gd name="T4" fmla="*/ 129 w 157"/>
                <a:gd name="T5" fmla="*/ 25 h 74"/>
                <a:gd name="T6" fmla="*/ 120 w 157"/>
                <a:gd name="T7" fmla="*/ 27 h 74"/>
                <a:gd name="T8" fmla="*/ 114 w 157"/>
                <a:gd name="T9" fmla="*/ 36 h 74"/>
                <a:gd name="T10" fmla="*/ 105 w 157"/>
                <a:gd name="T11" fmla="*/ 48 h 74"/>
                <a:gd name="T12" fmla="*/ 99 w 157"/>
                <a:gd name="T13" fmla="*/ 61 h 74"/>
                <a:gd name="T14" fmla="*/ 84 w 157"/>
                <a:gd name="T15" fmla="*/ 70 h 74"/>
                <a:gd name="T16" fmla="*/ 72 w 157"/>
                <a:gd name="T17" fmla="*/ 73 h 74"/>
                <a:gd name="T18" fmla="*/ 60 w 157"/>
                <a:gd name="T19" fmla="*/ 70 h 74"/>
                <a:gd name="T20" fmla="*/ 51 w 157"/>
                <a:gd name="T21" fmla="*/ 64 h 74"/>
                <a:gd name="T22" fmla="*/ 39 w 157"/>
                <a:gd name="T23" fmla="*/ 58 h 74"/>
                <a:gd name="T24" fmla="*/ 27 w 157"/>
                <a:gd name="T25" fmla="*/ 51 h 74"/>
                <a:gd name="T26" fmla="*/ 15 w 157"/>
                <a:gd name="T27" fmla="*/ 51 h 74"/>
                <a:gd name="T28" fmla="*/ 7 w 157"/>
                <a:gd name="T29" fmla="*/ 58 h 74"/>
                <a:gd name="T30" fmla="*/ 3 w 157"/>
                <a:gd name="T31" fmla="*/ 51 h 74"/>
                <a:gd name="T32" fmla="*/ 9 w 157"/>
                <a:gd name="T33" fmla="*/ 48 h 74"/>
                <a:gd name="T34" fmla="*/ 21 w 157"/>
                <a:gd name="T35" fmla="*/ 46 h 74"/>
                <a:gd name="T36" fmla="*/ 30 w 157"/>
                <a:gd name="T37" fmla="*/ 46 h 74"/>
                <a:gd name="T38" fmla="*/ 42 w 157"/>
                <a:gd name="T39" fmla="*/ 51 h 74"/>
                <a:gd name="T40" fmla="*/ 54 w 157"/>
                <a:gd name="T41" fmla="*/ 58 h 74"/>
                <a:gd name="T42" fmla="*/ 66 w 157"/>
                <a:gd name="T43" fmla="*/ 61 h 74"/>
                <a:gd name="T44" fmla="*/ 78 w 157"/>
                <a:gd name="T45" fmla="*/ 61 h 74"/>
                <a:gd name="T46" fmla="*/ 87 w 157"/>
                <a:gd name="T47" fmla="*/ 58 h 74"/>
                <a:gd name="T48" fmla="*/ 96 w 157"/>
                <a:gd name="T49" fmla="*/ 51 h 74"/>
                <a:gd name="T50" fmla="*/ 105 w 157"/>
                <a:gd name="T51" fmla="*/ 40 h 74"/>
                <a:gd name="T52" fmla="*/ 114 w 157"/>
                <a:gd name="T53" fmla="*/ 21 h 74"/>
                <a:gd name="T54" fmla="*/ 120 w 157"/>
                <a:gd name="T55" fmla="*/ 6 h 74"/>
                <a:gd name="T56" fmla="*/ 129 w 157"/>
                <a:gd name="T57" fmla="*/ 0 h 74"/>
                <a:gd name="T58" fmla="*/ 135 w 157"/>
                <a:gd name="T59" fmla="*/ 0 h 74"/>
                <a:gd name="T60" fmla="*/ 144 w 157"/>
                <a:gd name="T61" fmla="*/ 3 h 74"/>
                <a:gd name="T62" fmla="*/ 156 w 157"/>
                <a:gd name="T63" fmla="*/ 3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7" h="74">
                  <a:moveTo>
                    <a:pt x="156" y="30"/>
                  </a:moveTo>
                  <a:lnTo>
                    <a:pt x="149" y="27"/>
                  </a:lnTo>
                  <a:lnTo>
                    <a:pt x="144" y="25"/>
                  </a:lnTo>
                  <a:lnTo>
                    <a:pt x="141" y="25"/>
                  </a:lnTo>
                  <a:lnTo>
                    <a:pt x="135" y="25"/>
                  </a:lnTo>
                  <a:lnTo>
                    <a:pt x="129" y="25"/>
                  </a:lnTo>
                  <a:lnTo>
                    <a:pt x="122" y="27"/>
                  </a:lnTo>
                  <a:lnTo>
                    <a:pt x="120" y="27"/>
                  </a:lnTo>
                  <a:lnTo>
                    <a:pt x="117" y="30"/>
                  </a:lnTo>
                  <a:lnTo>
                    <a:pt x="114" y="36"/>
                  </a:lnTo>
                  <a:lnTo>
                    <a:pt x="107" y="43"/>
                  </a:lnTo>
                  <a:lnTo>
                    <a:pt x="105" y="48"/>
                  </a:lnTo>
                  <a:lnTo>
                    <a:pt x="102" y="55"/>
                  </a:lnTo>
                  <a:lnTo>
                    <a:pt x="99" y="61"/>
                  </a:lnTo>
                  <a:lnTo>
                    <a:pt x="92" y="66"/>
                  </a:lnTo>
                  <a:lnTo>
                    <a:pt x="84" y="70"/>
                  </a:lnTo>
                  <a:lnTo>
                    <a:pt x="78" y="73"/>
                  </a:lnTo>
                  <a:lnTo>
                    <a:pt x="72" y="73"/>
                  </a:lnTo>
                  <a:lnTo>
                    <a:pt x="66" y="73"/>
                  </a:lnTo>
                  <a:lnTo>
                    <a:pt x="60" y="70"/>
                  </a:lnTo>
                  <a:lnTo>
                    <a:pt x="54" y="66"/>
                  </a:lnTo>
                  <a:lnTo>
                    <a:pt x="51" y="64"/>
                  </a:lnTo>
                  <a:lnTo>
                    <a:pt x="45" y="61"/>
                  </a:lnTo>
                  <a:lnTo>
                    <a:pt x="39" y="58"/>
                  </a:lnTo>
                  <a:lnTo>
                    <a:pt x="33" y="55"/>
                  </a:lnTo>
                  <a:lnTo>
                    <a:pt x="27" y="51"/>
                  </a:lnTo>
                  <a:lnTo>
                    <a:pt x="21" y="51"/>
                  </a:lnTo>
                  <a:lnTo>
                    <a:pt x="15" y="51"/>
                  </a:lnTo>
                  <a:lnTo>
                    <a:pt x="9" y="55"/>
                  </a:lnTo>
                  <a:lnTo>
                    <a:pt x="7" y="58"/>
                  </a:lnTo>
                  <a:lnTo>
                    <a:pt x="0" y="58"/>
                  </a:lnTo>
                  <a:lnTo>
                    <a:pt x="3" y="51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15" y="46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30" y="46"/>
                  </a:lnTo>
                  <a:lnTo>
                    <a:pt x="33" y="48"/>
                  </a:lnTo>
                  <a:lnTo>
                    <a:pt x="42" y="51"/>
                  </a:lnTo>
                  <a:lnTo>
                    <a:pt x="51" y="58"/>
                  </a:lnTo>
                  <a:lnTo>
                    <a:pt x="54" y="58"/>
                  </a:lnTo>
                  <a:lnTo>
                    <a:pt x="57" y="61"/>
                  </a:lnTo>
                  <a:lnTo>
                    <a:pt x="66" y="61"/>
                  </a:lnTo>
                  <a:lnTo>
                    <a:pt x="72" y="61"/>
                  </a:lnTo>
                  <a:lnTo>
                    <a:pt x="78" y="61"/>
                  </a:lnTo>
                  <a:lnTo>
                    <a:pt x="84" y="58"/>
                  </a:lnTo>
                  <a:lnTo>
                    <a:pt x="87" y="58"/>
                  </a:lnTo>
                  <a:lnTo>
                    <a:pt x="92" y="55"/>
                  </a:lnTo>
                  <a:lnTo>
                    <a:pt x="96" y="51"/>
                  </a:lnTo>
                  <a:lnTo>
                    <a:pt x="99" y="48"/>
                  </a:lnTo>
                  <a:lnTo>
                    <a:pt x="105" y="40"/>
                  </a:lnTo>
                  <a:lnTo>
                    <a:pt x="107" y="30"/>
                  </a:lnTo>
                  <a:lnTo>
                    <a:pt x="114" y="21"/>
                  </a:lnTo>
                  <a:lnTo>
                    <a:pt x="117" y="12"/>
                  </a:lnTo>
                  <a:lnTo>
                    <a:pt x="120" y="6"/>
                  </a:lnTo>
                  <a:lnTo>
                    <a:pt x="126" y="3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5" y="0"/>
                  </a:lnTo>
                  <a:lnTo>
                    <a:pt x="141" y="0"/>
                  </a:lnTo>
                  <a:lnTo>
                    <a:pt x="144" y="3"/>
                  </a:lnTo>
                  <a:lnTo>
                    <a:pt x="149" y="6"/>
                  </a:lnTo>
                  <a:lnTo>
                    <a:pt x="156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ltGray">
            <a:xfrm>
              <a:off x="3594" y="91"/>
              <a:ext cx="158" cy="75"/>
            </a:xfrm>
            <a:custGeom>
              <a:avLst/>
              <a:gdLst>
                <a:gd name="T0" fmla="*/ 4 w 158"/>
                <a:gd name="T1" fmla="*/ 30 h 75"/>
                <a:gd name="T2" fmla="*/ 15 w 158"/>
                <a:gd name="T3" fmla="*/ 27 h 75"/>
                <a:gd name="T4" fmla="*/ 27 w 158"/>
                <a:gd name="T5" fmla="*/ 27 h 75"/>
                <a:gd name="T6" fmla="*/ 37 w 158"/>
                <a:gd name="T7" fmla="*/ 30 h 75"/>
                <a:gd name="T8" fmla="*/ 42 w 158"/>
                <a:gd name="T9" fmla="*/ 36 h 75"/>
                <a:gd name="T10" fmla="*/ 49 w 158"/>
                <a:gd name="T11" fmla="*/ 48 h 75"/>
                <a:gd name="T12" fmla="*/ 57 w 158"/>
                <a:gd name="T13" fmla="*/ 63 h 75"/>
                <a:gd name="T14" fmla="*/ 70 w 158"/>
                <a:gd name="T15" fmla="*/ 71 h 75"/>
                <a:gd name="T16" fmla="*/ 85 w 158"/>
                <a:gd name="T17" fmla="*/ 74 h 75"/>
                <a:gd name="T18" fmla="*/ 97 w 158"/>
                <a:gd name="T19" fmla="*/ 71 h 75"/>
                <a:gd name="T20" fmla="*/ 105 w 158"/>
                <a:gd name="T21" fmla="*/ 63 h 75"/>
                <a:gd name="T22" fmla="*/ 118 w 158"/>
                <a:gd name="T23" fmla="*/ 56 h 75"/>
                <a:gd name="T24" fmla="*/ 130 w 158"/>
                <a:gd name="T25" fmla="*/ 54 h 75"/>
                <a:gd name="T26" fmla="*/ 142 w 158"/>
                <a:gd name="T27" fmla="*/ 54 h 75"/>
                <a:gd name="T28" fmla="*/ 150 w 158"/>
                <a:gd name="T29" fmla="*/ 56 h 75"/>
                <a:gd name="T30" fmla="*/ 154 w 158"/>
                <a:gd name="T31" fmla="*/ 54 h 75"/>
                <a:gd name="T32" fmla="*/ 145 w 158"/>
                <a:gd name="T33" fmla="*/ 48 h 75"/>
                <a:gd name="T34" fmla="*/ 135 w 158"/>
                <a:gd name="T35" fmla="*/ 48 h 75"/>
                <a:gd name="T36" fmla="*/ 127 w 158"/>
                <a:gd name="T37" fmla="*/ 48 h 75"/>
                <a:gd name="T38" fmla="*/ 115 w 158"/>
                <a:gd name="T39" fmla="*/ 54 h 75"/>
                <a:gd name="T40" fmla="*/ 102 w 158"/>
                <a:gd name="T41" fmla="*/ 59 h 75"/>
                <a:gd name="T42" fmla="*/ 87 w 158"/>
                <a:gd name="T43" fmla="*/ 59 h 75"/>
                <a:gd name="T44" fmla="*/ 79 w 158"/>
                <a:gd name="T45" fmla="*/ 59 h 75"/>
                <a:gd name="T46" fmla="*/ 70 w 158"/>
                <a:gd name="T47" fmla="*/ 56 h 75"/>
                <a:gd name="T48" fmla="*/ 60 w 158"/>
                <a:gd name="T49" fmla="*/ 54 h 75"/>
                <a:gd name="T50" fmla="*/ 52 w 158"/>
                <a:gd name="T51" fmla="*/ 42 h 75"/>
                <a:gd name="T52" fmla="*/ 42 w 158"/>
                <a:gd name="T53" fmla="*/ 24 h 75"/>
                <a:gd name="T54" fmla="*/ 34 w 158"/>
                <a:gd name="T55" fmla="*/ 9 h 75"/>
                <a:gd name="T56" fmla="*/ 27 w 158"/>
                <a:gd name="T57" fmla="*/ 4 h 75"/>
                <a:gd name="T58" fmla="*/ 19 w 158"/>
                <a:gd name="T59" fmla="*/ 0 h 75"/>
                <a:gd name="T60" fmla="*/ 9 w 158"/>
                <a:gd name="T61" fmla="*/ 6 h 75"/>
                <a:gd name="T62" fmla="*/ 0 w 158"/>
                <a:gd name="T63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75">
                  <a:moveTo>
                    <a:pt x="0" y="33"/>
                  </a:moveTo>
                  <a:lnTo>
                    <a:pt x="4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2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37" y="33"/>
                  </a:lnTo>
                  <a:lnTo>
                    <a:pt x="42" y="36"/>
                  </a:lnTo>
                  <a:lnTo>
                    <a:pt x="45" y="42"/>
                  </a:lnTo>
                  <a:lnTo>
                    <a:pt x="49" y="48"/>
                  </a:lnTo>
                  <a:lnTo>
                    <a:pt x="52" y="54"/>
                  </a:lnTo>
                  <a:lnTo>
                    <a:pt x="57" y="63"/>
                  </a:lnTo>
                  <a:lnTo>
                    <a:pt x="64" y="66"/>
                  </a:lnTo>
                  <a:lnTo>
                    <a:pt x="70" y="71"/>
                  </a:lnTo>
                  <a:lnTo>
                    <a:pt x="75" y="74"/>
                  </a:lnTo>
                  <a:lnTo>
                    <a:pt x="85" y="74"/>
                  </a:lnTo>
                  <a:lnTo>
                    <a:pt x="90" y="74"/>
                  </a:lnTo>
                  <a:lnTo>
                    <a:pt x="97" y="71"/>
                  </a:lnTo>
                  <a:lnTo>
                    <a:pt x="102" y="68"/>
                  </a:lnTo>
                  <a:lnTo>
                    <a:pt x="105" y="63"/>
                  </a:lnTo>
                  <a:lnTo>
                    <a:pt x="112" y="59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3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0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0" y="51"/>
                  </a:lnTo>
                  <a:lnTo>
                    <a:pt x="145" y="48"/>
                  </a:lnTo>
                  <a:lnTo>
                    <a:pt x="142" y="48"/>
                  </a:lnTo>
                  <a:lnTo>
                    <a:pt x="135" y="48"/>
                  </a:lnTo>
                  <a:lnTo>
                    <a:pt x="133" y="48"/>
                  </a:lnTo>
                  <a:lnTo>
                    <a:pt x="127" y="48"/>
                  </a:lnTo>
                  <a:lnTo>
                    <a:pt x="124" y="51"/>
                  </a:lnTo>
                  <a:lnTo>
                    <a:pt x="115" y="54"/>
                  </a:lnTo>
                  <a:lnTo>
                    <a:pt x="105" y="59"/>
                  </a:lnTo>
                  <a:lnTo>
                    <a:pt x="102" y="59"/>
                  </a:lnTo>
                  <a:lnTo>
                    <a:pt x="97" y="59"/>
                  </a:lnTo>
                  <a:lnTo>
                    <a:pt x="87" y="59"/>
                  </a:lnTo>
                  <a:lnTo>
                    <a:pt x="82" y="63"/>
                  </a:lnTo>
                  <a:lnTo>
                    <a:pt x="79" y="59"/>
                  </a:lnTo>
                  <a:lnTo>
                    <a:pt x="72" y="59"/>
                  </a:lnTo>
                  <a:lnTo>
                    <a:pt x="70" y="56"/>
                  </a:lnTo>
                  <a:lnTo>
                    <a:pt x="64" y="56"/>
                  </a:lnTo>
                  <a:lnTo>
                    <a:pt x="60" y="54"/>
                  </a:lnTo>
                  <a:lnTo>
                    <a:pt x="57" y="48"/>
                  </a:lnTo>
                  <a:lnTo>
                    <a:pt x="52" y="42"/>
                  </a:lnTo>
                  <a:lnTo>
                    <a:pt x="45" y="33"/>
                  </a:lnTo>
                  <a:lnTo>
                    <a:pt x="42" y="24"/>
                  </a:lnTo>
                  <a:lnTo>
                    <a:pt x="37" y="12"/>
                  </a:lnTo>
                  <a:lnTo>
                    <a:pt x="34" y="9"/>
                  </a:lnTo>
                  <a:lnTo>
                    <a:pt x="30" y="4"/>
                  </a:lnTo>
                  <a:lnTo>
                    <a:pt x="27" y="4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15" y="4"/>
                  </a:lnTo>
                  <a:lnTo>
                    <a:pt x="9" y="6"/>
                  </a:lnTo>
                  <a:lnTo>
                    <a:pt x="7" y="9"/>
                  </a:lnTo>
                  <a:lnTo>
                    <a:pt x="0" y="3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ltGray">
            <a:xfrm>
              <a:off x="148" y="3372"/>
              <a:ext cx="160" cy="73"/>
            </a:xfrm>
            <a:custGeom>
              <a:avLst/>
              <a:gdLst>
                <a:gd name="T0" fmla="*/ 7 w 160"/>
                <a:gd name="T1" fmla="*/ 27 h 73"/>
                <a:gd name="T2" fmla="*/ 15 w 160"/>
                <a:gd name="T3" fmla="*/ 24 h 73"/>
                <a:gd name="T4" fmla="*/ 28 w 160"/>
                <a:gd name="T5" fmla="*/ 24 h 73"/>
                <a:gd name="T6" fmla="*/ 37 w 160"/>
                <a:gd name="T7" fmla="*/ 30 h 73"/>
                <a:gd name="T8" fmla="*/ 43 w 160"/>
                <a:gd name="T9" fmla="*/ 36 h 73"/>
                <a:gd name="T10" fmla="*/ 50 w 160"/>
                <a:gd name="T11" fmla="*/ 49 h 73"/>
                <a:gd name="T12" fmla="*/ 58 w 160"/>
                <a:gd name="T13" fmla="*/ 60 h 73"/>
                <a:gd name="T14" fmla="*/ 70 w 160"/>
                <a:gd name="T15" fmla="*/ 69 h 73"/>
                <a:gd name="T16" fmla="*/ 86 w 160"/>
                <a:gd name="T17" fmla="*/ 72 h 73"/>
                <a:gd name="T18" fmla="*/ 98 w 160"/>
                <a:gd name="T19" fmla="*/ 72 h 73"/>
                <a:gd name="T20" fmla="*/ 107 w 160"/>
                <a:gd name="T21" fmla="*/ 64 h 73"/>
                <a:gd name="T22" fmla="*/ 119 w 160"/>
                <a:gd name="T23" fmla="*/ 57 h 73"/>
                <a:gd name="T24" fmla="*/ 131 w 160"/>
                <a:gd name="T25" fmla="*/ 54 h 73"/>
                <a:gd name="T26" fmla="*/ 144 w 160"/>
                <a:gd name="T27" fmla="*/ 54 h 73"/>
                <a:gd name="T28" fmla="*/ 152 w 160"/>
                <a:gd name="T29" fmla="*/ 57 h 73"/>
                <a:gd name="T30" fmla="*/ 156 w 160"/>
                <a:gd name="T31" fmla="*/ 54 h 73"/>
                <a:gd name="T32" fmla="*/ 147 w 160"/>
                <a:gd name="T33" fmla="*/ 49 h 73"/>
                <a:gd name="T34" fmla="*/ 137 w 160"/>
                <a:gd name="T35" fmla="*/ 45 h 73"/>
                <a:gd name="T36" fmla="*/ 129 w 160"/>
                <a:gd name="T37" fmla="*/ 49 h 73"/>
                <a:gd name="T38" fmla="*/ 116 w 160"/>
                <a:gd name="T39" fmla="*/ 54 h 73"/>
                <a:gd name="T40" fmla="*/ 104 w 160"/>
                <a:gd name="T41" fmla="*/ 60 h 73"/>
                <a:gd name="T42" fmla="*/ 89 w 160"/>
                <a:gd name="T43" fmla="*/ 60 h 73"/>
                <a:gd name="T44" fmla="*/ 80 w 160"/>
                <a:gd name="T45" fmla="*/ 60 h 73"/>
                <a:gd name="T46" fmla="*/ 70 w 160"/>
                <a:gd name="T47" fmla="*/ 57 h 73"/>
                <a:gd name="T48" fmla="*/ 61 w 160"/>
                <a:gd name="T49" fmla="*/ 51 h 73"/>
                <a:gd name="T50" fmla="*/ 52 w 160"/>
                <a:gd name="T51" fmla="*/ 39 h 73"/>
                <a:gd name="T52" fmla="*/ 43 w 160"/>
                <a:gd name="T53" fmla="*/ 24 h 73"/>
                <a:gd name="T54" fmla="*/ 34 w 160"/>
                <a:gd name="T55" fmla="*/ 7 h 73"/>
                <a:gd name="T56" fmla="*/ 28 w 160"/>
                <a:gd name="T57" fmla="*/ 0 h 73"/>
                <a:gd name="T58" fmla="*/ 22 w 160"/>
                <a:gd name="T59" fmla="*/ 0 h 73"/>
                <a:gd name="T60" fmla="*/ 10 w 160"/>
                <a:gd name="T61" fmla="*/ 4 h 73"/>
                <a:gd name="T62" fmla="*/ 0 w 160"/>
                <a:gd name="T63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0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8" y="24"/>
                  </a:lnTo>
                  <a:lnTo>
                    <a:pt x="30" y="27"/>
                  </a:lnTo>
                  <a:lnTo>
                    <a:pt x="37" y="30"/>
                  </a:lnTo>
                  <a:lnTo>
                    <a:pt x="40" y="30"/>
                  </a:lnTo>
                  <a:lnTo>
                    <a:pt x="43" y="36"/>
                  </a:lnTo>
                  <a:lnTo>
                    <a:pt x="46" y="42"/>
                  </a:lnTo>
                  <a:lnTo>
                    <a:pt x="50" y="49"/>
                  </a:lnTo>
                  <a:lnTo>
                    <a:pt x="55" y="54"/>
                  </a:lnTo>
                  <a:lnTo>
                    <a:pt x="58" y="60"/>
                  </a:lnTo>
                  <a:lnTo>
                    <a:pt x="65" y="66"/>
                  </a:lnTo>
                  <a:lnTo>
                    <a:pt x="70" y="69"/>
                  </a:lnTo>
                  <a:lnTo>
                    <a:pt x="80" y="72"/>
                  </a:lnTo>
                  <a:lnTo>
                    <a:pt x="86" y="72"/>
                  </a:lnTo>
                  <a:lnTo>
                    <a:pt x="91" y="72"/>
                  </a:lnTo>
                  <a:lnTo>
                    <a:pt x="98" y="72"/>
                  </a:lnTo>
                  <a:lnTo>
                    <a:pt x="104" y="66"/>
                  </a:lnTo>
                  <a:lnTo>
                    <a:pt x="107" y="64"/>
                  </a:lnTo>
                  <a:lnTo>
                    <a:pt x="113" y="60"/>
                  </a:lnTo>
                  <a:lnTo>
                    <a:pt x="119" y="57"/>
                  </a:lnTo>
                  <a:lnTo>
                    <a:pt x="126" y="54"/>
                  </a:lnTo>
                  <a:lnTo>
                    <a:pt x="131" y="54"/>
                  </a:lnTo>
                  <a:lnTo>
                    <a:pt x="137" y="54"/>
                  </a:lnTo>
                  <a:lnTo>
                    <a:pt x="144" y="54"/>
                  </a:lnTo>
                  <a:lnTo>
                    <a:pt x="149" y="54"/>
                  </a:lnTo>
                  <a:lnTo>
                    <a:pt x="152" y="57"/>
                  </a:lnTo>
                  <a:lnTo>
                    <a:pt x="159" y="60"/>
                  </a:lnTo>
                  <a:lnTo>
                    <a:pt x="156" y="54"/>
                  </a:lnTo>
                  <a:lnTo>
                    <a:pt x="152" y="51"/>
                  </a:lnTo>
                  <a:lnTo>
                    <a:pt x="147" y="49"/>
                  </a:lnTo>
                  <a:lnTo>
                    <a:pt x="144" y="45"/>
                  </a:lnTo>
                  <a:lnTo>
                    <a:pt x="137" y="45"/>
                  </a:lnTo>
                  <a:lnTo>
                    <a:pt x="134" y="45"/>
                  </a:lnTo>
                  <a:lnTo>
                    <a:pt x="129" y="49"/>
                  </a:lnTo>
                  <a:lnTo>
                    <a:pt x="126" y="49"/>
                  </a:lnTo>
                  <a:lnTo>
                    <a:pt x="116" y="54"/>
                  </a:lnTo>
                  <a:lnTo>
                    <a:pt x="107" y="57"/>
                  </a:lnTo>
                  <a:lnTo>
                    <a:pt x="104" y="60"/>
                  </a:lnTo>
                  <a:lnTo>
                    <a:pt x="98" y="60"/>
                  </a:lnTo>
                  <a:lnTo>
                    <a:pt x="89" y="60"/>
                  </a:lnTo>
                  <a:lnTo>
                    <a:pt x="83" y="60"/>
                  </a:lnTo>
                  <a:lnTo>
                    <a:pt x="80" y="60"/>
                  </a:lnTo>
                  <a:lnTo>
                    <a:pt x="73" y="60"/>
                  </a:lnTo>
                  <a:lnTo>
                    <a:pt x="70" y="57"/>
                  </a:lnTo>
                  <a:lnTo>
                    <a:pt x="65" y="54"/>
                  </a:lnTo>
                  <a:lnTo>
                    <a:pt x="61" y="51"/>
                  </a:lnTo>
                  <a:lnTo>
                    <a:pt x="58" y="49"/>
                  </a:lnTo>
                  <a:lnTo>
                    <a:pt x="52" y="39"/>
                  </a:lnTo>
                  <a:lnTo>
                    <a:pt x="46" y="34"/>
                  </a:lnTo>
                  <a:lnTo>
                    <a:pt x="43" y="24"/>
                  </a:lnTo>
                  <a:lnTo>
                    <a:pt x="37" y="12"/>
                  </a:lnTo>
                  <a:lnTo>
                    <a:pt x="34" y="7"/>
                  </a:lnTo>
                  <a:lnTo>
                    <a:pt x="30" y="4"/>
                  </a:lnTo>
                  <a:lnTo>
                    <a:pt x="28" y="0"/>
                  </a:lnTo>
                  <a:lnTo>
                    <a:pt x="25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0" y="4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80" name="Freeform 32"/>
            <p:cNvSpPr>
              <a:spLocks/>
            </p:cNvSpPr>
            <p:nvPr/>
          </p:nvSpPr>
          <p:spPr bwMode="ltGray">
            <a:xfrm>
              <a:off x="4006" y="3905"/>
              <a:ext cx="158" cy="75"/>
            </a:xfrm>
            <a:custGeom>
              <a:avLst/>
              <a:gdLst>
                <a:gd name="T0" fmla="*/ 6 w 158"/>
                <a:gd name="T1" fmla="*/ 30 h 75"/>
                <a:gd name="T2" fmla="*/ 15 w 158"/>
                <a:gd name="T3" fmla="*/ 27 h 75"/>
                <a:gd name="T4" fmla="*/ 27 w 158"/>
                <a:gd name="T5" fmla="*/ 27 h 75"/>
                <a:gd name="T6" fmla="*/ 36 w 158"/>
                <a:gd name="T7" fmla="*/ 30 h 75"/>
                <a:gd name="T8" fmla="*/ 43 w 158"/>
                <a:gd name="T9" fmla="*/ 35 h 75"/>
                <a:gd name="T10" fmla="*/ 48 w 158"/>
                <a:gd name="T11" fmla="*/ 47 h 75"/>
                <a:gd name="T12" fmla="*/ 58 w 158"/>
                <a:gd name="T13" fmla="*/ 62 h 75"/>
                <a:gd name="T14" fmla="*/ 69 w 158"/>
                <a:gd name="T15" fmla="*/ 71 h 75"/>
                <a:gd name="T16" fmla="*/ 84 w 158"/>
                <a:gd name="T17" fmla="*/ 74 h 75"/>
                <a:gd name="T18" fmla="*/ 96 w 158"/>
                <a:gd name="T19" fmla="*/ 71 h 75"/>
                <a:gd name="T20" fmla="*/ 106 w 158"/>
                <a:gd name="T21" fmla="*/ 62 h 75"/>
                <a:gd name="T22" fmla="*/ 118 w 158"/>
                <a:gd name="T23" fmla="*/ 56 h 75"/>
                <a:gd name="T24" fmla="*/ 130 w 158"/>
                <a:gd name="T25" fmla="*/ 54 h 75"/>
                <a:gd name="T26" fmla="*/ 142 w 158"/>
                <a:gd name="T27" fmla="*/ 54 h 75"/>
                <a:gd name="T28" fmla="*/ 151 w 158"/>
                <a:gd name="T29" fmla="*/ 56 h 75"/>
                <a:gd name="T30" fmla="*/ 154 w 158"/>
                <a:gd name="T31" fmla="*/ 54 h 75"/>
                <a:gd name="T32" fmla="*/ 145 w 158"/>
                <a:gd name="T33" fmla="*/ 47 h 75"/>
                <a:gd name="T34" fmla="*/ 136 w 158"/>
                <a:gd name="T35" fmla="*/ 47 h 75"/>
                <a:gd name="T36" fmla="*/ 127 w 158"/>
                <a:gd name="T37" fmla="*/ 47 h 75"/>
                <a:gd name="T38" fmla="*/ 114 w 158"/>
                <a:gd name="T39" fmla="*/ 54 h 75"/>
                <a:gd name="T40" fmla="*/ 103 w 158"/>
                <a:gd name="T41" fmla="*/ 59 h 75"/>
                <a:gd name="T42" fmla="*/ 91 w 158"/>
                <a:gd name="T43" fmla="*/ 62 h 75"/>
                <a:gd name="T44" fmla="*/ 79 w 158"/>
                <a:gd name="T45" fmla="*/ 62 h 75"/>
                <a:gd name="T46" fmla="*/ 69 w 158"/>
                <a:gd name="T47" fmla="*/ 56 h 75"/>
                <a:gd name="T48" fmla="*/ 61 w 158"/>
                <a:gd name="T49" fmla="*/ 54 h 75"/>
                <a:gd name="T50" fmla="*/ 51 w 158"/>
                <a:gd name="T51" fmla="*/ 42 h 75"/>
                <a:gd name="T52" fmla="*/ 43 w 158"/>
                <a:gd name="T53" fmla="*/ 24 h 75"/>
                <a:gd name="T54" fmla="*/ 36 w 158"/>
                <a:gd name="T55" fmla="*/ 9 h 75"/>
                <a:gd name="T56" fmla="*/ 27 w 158"/>
                <a:gd name="T57" fmla="*/ 3 h 75"/>
                <a:gd name="T58" fmla="*/ 18 w 158"/>
                <a:gd name="T59" fmla="*/ 0 h 75"/>
                <a:gd name="T60" fmla="*/ 9 w 158"/>
                <a:gd name="T61" fmla="*/ 3 h 75"/>
                <a:gd name="T62" fmla="*/ 0 w 158"/>
                <a:gd name="T63" fmla="*/ 3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ltGray">
            <a:xfrm>
              <a:off x="954" y="220"/>
              <a:ext cx="158" cy="73"/>
            </a:xfrm>
            <a:custGeom>
              <a:avLst/>
              <a:gdLst>
                <a:gd name="T0" fmla="*/ 7 w 158"/>
                <a:gd name="T1" fmla="*/ 27 h 73"/>
                <a:gd name="T2" fmla="*/ 15 w 158"/>
                <a:gd name="T3" fmla="*/ 24 h 73"/>
                <a:gd name="T4" fmla="*/ 27 w 158"/>
                <a:gd name="T5" fmla="*/ 27 h 73"/>
                <a:gd name="T6" fmla="*/ 37 w 158"/>
                <a:gd name="T7" fmla="*/ 30 h 73"/>
                <a:gd name="T8" fmla="*/ 42 w 158"/>
                <a:gd name="T9" fmla="*/ 36 h 73"/>
                <a:gd name="T10" fmla="*/ 48 w 158"/>
                <a:gd name="T11" fmla="*/ 48 h 73"/>
                <a:gd name="T12" fmla="*/ 60 w 158"/>
                <a:gd name="T13" fmla="*/ 63 h 73"/>
                <a:gd name="T14" fmla="*/ 72 w 158"/>
                <a:gd name="T15" fmla="*/ 69 h 73"/>
                <a:gd name="T16" fmla="*/ 85 w 158"/>
                <a:gd name="T17" fmla="*/ 72 h 73"/>
                <a:gd name="T18" fmla="*/ 97 w 158"/>
                <a:gd name="T19" fmla="*/ 72 h 73"/>
                <a:gd name="T20" fmla="*/ 105 w 158"/>
                <a:gd name="T21" fmla="*/ 63 h 73"/>
                <a:gd name="T22" fmla="*/ 118 w 158"/>
                <a:gd name="T23" fmla="*/ 57 h 73"/>
                <a:gd name="T24" fmla="*/ 130 w 158"/>
                <a:gd name="T25" fmla="*/ 54 h 73"/>
                <a:gd name="T26" fmla="*/ 142 w 158"/>
                <a:gd name="T27" fmla="*/ 54 h 73"/>
                <a:gd name="T28" fmla="*/ 150 w 158"/>
                <a:gd name="T29" fmla="*/ 57 h 73"/>
                <a:gd name="T30" fmla="*/ 153 w 158"/>
                <a:gd name="T31" fmla="*/ 54 h 73"/>
                <a:gd name="T32" fmla="*/ 148 w 158"/>
                <a:gd name="T33" fmla="*/ 48 h 73"/>
                <a:gd name="T34" fmla="*/ 138 w 158"/>
                <a:gd name="T35" fmla="*/ 45 h 73"/>
                <a:gd name="T36" fmla="*/ 127 w 158"/>
                <a:gd name="T37" fmla="*/ 48 h 73"/>
                <a:gd name="T38" fmla="*/ 115 w 158"/>
                <a:gd name="T39" fmla="*/ 54 h 73"/>
                <a:gd name="T40" fmla="*/ 102 w 158"/>
                <a:gd name="T41" fmla="*/ 60 h 73"/>
                <a:gd name="T42" fmla="*/ 90 w 158"/>
                <a:gd name="T43" fmla="*/ 60 h 73"/>
                <a:gd name="T44" fmla="*/ 78 w 158"/>
                <a:gd name="T45" fmla="*/ 60 h 73"/>
                <a:gd name="T46" fmla="*/ 70 w 158"/>
                <a:gd name="T47" fmla="*/ 57 h 73"/>
                <a:gd name="T48" fmla="*/ 60 w 158"/>
                <a:gd name="T49" fmla="*/ 51 h 73"/>
                <a:gd name="T50" fmla="*/ 52 w 158"/>
                <a:gd name="T51" fmla="*/ 39 h 73"/>
                <a:gd name="T52" fmla="*/ 42 w 158"/>
                <a:gd name="T53" fmla="*/ 24 h 73"/>
                <a:gd name="T54" fmla="*/ 37 w 158"/>
                <a:gd name="T55" fmla="*/ 7 h 73"/>
                <a:gd name="T56" fmla="*/ 27 w 158"/>
                <a:gd name="T57" fmla="*/ 0 h 73"/>
                <a:gd name="T58" fmla="*/ 22 w 158"/>
                <a:gd name="T59" fmla="*/ 0 h 73"/>
                <a:gd name="T60" fmla="*/ 12 w 158"/>
                <a:gd name="T61" fmla="*/ 3 h 73"/>
                <a:gd name="T62" fmla="*/ 0 w 158"/>
                <a:gd name="T63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82" name="Freeform 34"/>
            <p:cNvSpPr>
              <a:spLocks/>
            </p:cNvSpPr>
            <p:nvPr/>
          </p:nvSpPr>
          <p:spPr bwMode="ltGray">
            <a:xfrm>
              <a:off x="4097" y="136"/>
              <a:ext cx="156" cy="74"/>
            </a:xfrm>
            <a:custGeom>
              <a:avLst/>
              <a:gdLst>
                <a:gd name="T0" fmla="*/ 0 w 156"/>
                <a:gd name="T1" fmla="*/ 43 h 74"/>
                <a:gd name="T2" fmla="*/ 4 w 156"/>
                <a:gd name="T3" fmla="*/ 46 h 74"/>
                <a:gd name="T4" fmla="*/ 9 w 156"/>
                <a:gd name="T5" fmla="*/ 48 h 74"/>
                <a:gd name="T6" fmla="*/ 15 w 156"/>
                <a:gd name="T7" fmla="*/ 48 h 74"/>
                <a:gd name="T8" fmla="*/ 22 w 156"/>
                <a:gd name="T9" fmla="*/ 48 h 74"/>
                <a:gd name="T10" fmla="*/ 27 w 156"/>
                <a:gd name="T11" fmla="*/ 48 h 74"/>
                <a:gd name="T12" fmla="*/ 30 w 156"/>
                <a:gd name="T13" fmla="*/ 46 h 74"/>
                <a:gd name="T14" fmla="*/ 37 w 156"/>
                <a:gd name="T15" fmla="*/ 43 h 74"/>
                <a:gd name="T16" fmla="*/ 43 w 156"/>
                <a:gd name="T17" fmla="*/ 37 h 74"/>
                <a:gd name="T18" fmla="*/ 45 w 156"/>
                <a:gd name="T19" fmla="*/ 30 h 74"/>
                <a:gd name="T20" fmla="*/ 49 w 156"/>
                <a:gd name="T21" fmla="*/ 25 h 74"/>
                <a:gd name="T22" fmla="*/ 52 w 156"/>
                <a:gd name="T23" fmla="*/ 18 h 74"/>
                <a:gd name="T24" fmla="*/ 58 w 156"/>
                <a:gd name="T25" fmla="*/ 12 h 74"/>
                <a:gd name="T26" fmla="*/ 64 w 156"/>
                <a:gd name="T27" fmla="*/ 7 h 74"/>
                <a:gd name="T28" fmla="*/ 70 w 156"/>
                <a:gd name="T29" fmla="*/ 3 h 74"/>
                <a:gd name="T30" fmla="*/ 76 w 156"/>
                <a:gd name="T31" fmla="*/ 0 h 74"/>
                <a:gd name="T32" fmla="*/ 85 w 156"/>
                <a:gd name="T33" fmla="*/ 0 h 74"/>
                <a:gd name="T34" fmla="*/ 91 w 156"/>
                <a:gd name="T35" fmla="*/ 0 h 74"/>
                <a:gd name="T36" fmla="*/ 95 w 156"/>
                <a:gd name="T37" fmla="*/ 0 h 74"/>
                <a:gd name="T38" fmla="*/ 100 w 156"/>
                <a:gd name="T39" fmla="*/ 7 h 74"/>
                <a:gd name="T40" fmla="*/ 106 w 156"/>
                <a:gd name="T41" fmla="*/ 9 h 74"/>
                <a:gd name="T42" fmla="*/ 110 w 156"/>
                <a:gd name="T43" fmla="*/ 12 h 74"/>
                <a:gd name="T44" fmla="*/ 118 w 156"/>
                <a:gd name="T45" fmla="*/ 15 h 74"/>
                <a:gd name="T46" fmla="*/ 125 w 156"/>
                <a:gd name="T47" fmla="*/ 18 h 74"/>
                <a:gd name="T48" fmla="*/ 130 w 156"/>
                <a:gd name="T49" fmla="*/ 18 h 74"/>
                <a:gd name="T50" fmla="*/ 136 w 156"/>
                <a:gd name="T51" fmla="*/ 18 h 74"/>
                <a:gd name="T52" fmla="*/ 140 w 156"/>
                <a:gd name="T53" fmla="*/ 18 h 74"/>
                <a:gd name="T54" fmla="*/ 146 w 156"/>
                <a:gd name="T55" fmla="*/ 18 h 74"/>
                <a:gd name="T56" fmla="*/ 151 w 156"/>
                <a:gd name="T57" fmla="*/ 15 h 74"/>
                <a:gd name="T58" fmla="*/ 155 w 156"/>
                <a:gd name="T59" fmla="*/ 12 h 74"/>
                <a:gd name="T60" fmla="*/ 155 w 156"/>
                <a:gd name="T61" fmla="*/ 18 h 74"/>
                <a:gd name="T62" fmla="*/ 151 w 156"/>
                <a:gd name="T63" fmla="*/ 22 h 74"/>
                <a:gd name="T64" fmla="*/ 146 w 156"/>
                <a:gd name="T65" fmla="*/ 25 h 74"/>
                <a:gd name="T66" fmla="*/ 143 w 156"/>
                <a:gd name="T67" fmla="*/ 27 h 74"/>
                <a:gd name="T68" fmla="*/ 136 w 156"/>
                <a:gd name="T69" fmla="*/ 27 h 74"/>
                <a:gd name="T70" fmla="*/ 133 w 156"/>
                <a:gd name="T71" fmla="*/ 27 h 74"/>
                <a:gd name="T72" fmla="*/ 128 w 156"/>
                <a:gd name="T73" fmla="*/ 27 h 74"/>
                <a:gd name="T74" fmla="*/ 121 w 156"/>
                <a:gd name="T75" fmla="*/ 25 h 74"/>
                <a:gd name="T76" fmla="*/ 115 w 156"/>
                <a:gd name="T77" fmla="*/ 18 h 74"/>
                <a:gd name="T78" fmla="*/ 106 w 156"/>
                <a:gd name="T79" fmla="*/ 15 h 74"/>
                <a:gd name="T80" fmla="*/ 103 w 156"/>
                <a:gd name="T81" fmla="*/ 12 h 74"/>
                <a:gd name="T82" fmla="*/ 97 w 156"/>
                <a:gd name="T83" fmla="*/ 12 h 74"/>
                <a:gd name="T84" fmla="*/ 88 w 156"/>
                <a:gd name="T85" fmla="*/ 12 h 74"/>
                <a:gd name="T86" fmla="*/ 82 w 156"/>
                <a:gd name="T87" fmla="*/ 12 h 74"/>
                <a:gd name="T88" fmla="*/ 79 w 156"/>
                <a:gd name="T89" fmla="*/ 12 h 74"/>
                <a:gd name="T90" fmla="*/ 73 w 156"/>
                <a:gd name="T91" fmla="*/ 12 h 74"/>
                <a:gd name="T92" fmla="*/ 67 w 156"/>
                <a:gd name="T93" fmla="*/ 15 h 74"/>
                <a:gd name="T94" fmla="*/ 64 w 156"/>
                <a:gd name="T95" fmla="*/ 18 h 74"/>
                <a:gd name="T96" fmla="*/ 58 w 156"/>
                <a:gd name="T97" fmla="*/ 22 h 74"/>
                <a:gd name="T98" fmla="*/ 55 w 156"/>
                <a:gd name="T99" fmla="*/ 25 h 74"/>
                <a:gd name="T100" fmla="*/ 52 w 156"/>
                <a:gd name="T101" fmla="*/ 33 h 74"/>
                <a:gd name="T102" fmla="*/ 45 w 156"/>
                <a:gd name="T103" fmla="*/ 43 h 74"/>
                <a:gd name="T104" fmla="*/ 43 w 156"/>
                <a:gd name="T105" fmla="*/ 48 h 74"/>
                <a:gd name="T106" fmla="*/ 37 w 156"/>
                <a:gd name="T107" fmla="*/ 61 h 74"/>
                <a:gd name="T108" fmla="*/ 34 w 156"/>
                <a:gd name="T109" fmla="*/ 67 h 74"/>
                <a:gd name="T110" fmla="*/ 30 w 156"/>
                <a:gd name="T111" fmla="*/ 70 h 74"/>
                <a:gd name="T112" fmla="*/ 27 w 156"/>
                <a:gd name="T113" fmla="*/ 73 h 74"/>
                <a:gd name="T114" fmla="*/ 22 w 156"/>
                <a:gd name="T115" fmla="*/ 73 h 74"/>
                <a:gd name="T116" fmla="*/ 19 w 156"/>
                <a:gd name="T117" fmla="*/ 73 h 74"/>
                <a:gd name="T118" fmla="*/ 15 w 156"/>
                <a:gd name="T119" fmla="*/ 73 h 74"/>
                <a:gd name="T120" fmla="*/ 9 w 156"/>
                <a:gd name="T121" fmla="*/ 70 h 74"/>
                <a:gd name="T122" fmla="*/ 7 w 156"/>
                <a:gd name="T123" fmla="*/ 67 h 74"/>
                <a:gd name="T124" fmla="*/ 0 w 156"/>
                <a:gd name="T125" fmla="*/ 4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83" name="Freeform 35"/>
            <p:cNvSpPr>
              <a:spLocks/>
            </p:cNvSpPr>
            <p:nvPr/>
          </p:nvSpPr>
          <p:spPr bwMode="ltGray">
            <a:xfrm>
              <a:off x="157" y="510"/>
              <a:ext cx="153" cy="75"/>
            </a:xfrm>
            <a:custGeom>
              <a:avLst/>
              <a:gdLst>
                <a:gd name="T0" fmla="*/ 3 w 153"/>
                <a:gd name="T1" fmla="*/ 46 h 75"/>
                <a:gd name="T2" fmla="*/ 15 w 153"/>
                <a:gd name="T3" fmla="*/ 49 h 75"/>
                <a:gd name="T4" fmla="*/ 23 w 153"/>
                <a:gd name="T5" fmla="*/ 49 h 75"/>
                <a:gd name="T6" fmla="*/ 33 w 153"/>
                <a:gd name="T7" fmla="*/ 46 h 75"/>
                <a:gd name="T8" fmla="*/ 42 w 153"/>
                <a:gd name="T9" fmla="*/ 37 h 75"/>
                <a:gd name="T10" fmla="*/ 48 w 153"/>
                <a:gd name="T11" fmla="*/ 28 h 75"/>
                <a:gd name="T12" fmla="*/ 57 w 153"/>
                <a:gd name="T13" fmla="*/ 12 h 75"/>
                <a:gd name="T14" fmla="*/ 68 w 153"/>
                <a:gd name="T15" fmla="*/ 3 h 75"/>
                <a:gd name="T16" fmla="*/ 83 w 153"/>
                <a:gd name="T17" fmla="*/ 0 h 75"/>
                <a:gd name="T18" fmla="*/ 92 w 153"/>
                <a:gd name="T19" fmla="*/ 3 h 75"/>
                <a:gd name="T20" fmla="*/ 104 w 153"/>
                <a:gd name="T21" fmla="*/ 10 h 75"/>
                <a:gd name="T22" fmla="*/ 113 w 153"/>
                <a:gd name="T23" fmla="*/ 15 h 75"/>
                <a:gd name="T24" fmla="*/ 125 w 153"/>
                <a:gd name="T25" fmla="*/ 22 h 75"/>
                <a:gd name="T26" fmla="*/ 137 w 153"/>
                <a:gd name="T27" fmla="*/ 22 h 75"/>
                <a:gd name="T28" fmla="*/ 149 w 153"/>
                <a:gd name="T29" fmla="*/ 15 h 75"/>
                <a:gd name="T30" fmla="*/ 152 w 153"/>
                <a:gd name="T31" fmla="*/ 22 h 75"/>
                <a:gd name="T32" fmla="*/ 143 w 153"/>
                <a:gd name="T33" fmla="*/ 25 h 75"/>
                <a:gd name="T34" fmla="*/ 134 w 153"/>
                <a:gd name="T35" fmla="*/ 28 h 75"/>
                <a:gd name="T36" fmla="*/ 122 w 153"/>
                <a:gd name="T37" fmla="*/ 28 h 75"/>
                <a:gd name="T38" fmla="*/ 113 w 153"/>
                <a:gd name="T39" fmla="*/ 22 h 75"/>
                <a:gd name="T40" fmla="*/ 102 w 153"/>
                <a:gd name="T41" fmla="*/ 15 h 75"/>
                <a:gd name="T42" fmla="*/ 87 w 153"/>
                <a:gd name="T43" fmla="*/ 12 h 75"/>
                <a:gd name="T44" fmla="*/ 75 w 153"/>
                <a:gd name="T45" fmla="*/ 12 h 75"/>
                <a:gd name="T46" fmla="*/ 65 w 153"/>
                <a:gd name="T47" fmla="*/ 15 h 75"/>
                <a:gd name="T48" fmla="*/ 57 w 153"/>
                <a:gd name="T49" fmla="*/ 22 h 75"/>
                <a:gd name="T50" fmla="*/ 50 w 153"/>
                <a:gd name="T51" fmla="*/ 34 h 75"/>
                <a:gd name="T52" fmla="*/ 42 w 153"/>
                <a:gd name="T53" fmla="*/ 53 h 75"/>
                <a:gd name="T54" fmla="*/ 33 w 153"/>
                <a:gd name="T55" fmla="*/ 68 h 75"/>
                <a:gd name="T56" fmla="*/ 23 w 153"/>
                <a:gd name="T57" fmla="*/ 74 h 75"/>
                <a:gd name="T58" fmla="*/ 18 w 153"/>
                <a:gd name="T59" fmla="*/ 74 h 75"/>
                <a:gd name="T60" fmla="*/ 8 w 153"/>
                <a:gd name="T61" fmla="*/ 71 h 75"/>
                <a:gd name="T62" fmla="*/ 0 w 153"/>
                <a:gd name="T63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84" name="Freeform 36"/>
            <p:cNvSpPr>
              <a:spLocks/>
            </p:cNvSpPr>
            <p:nvPr/>
          </p:nvSpPr>
          <p:spPr bwMode="ltGray">
            <a:xfrm>
              <a:off x="5581" y="1847"/>
              <a:ext cx="154" cy="72"/>
            </a:xfrm>
            <a:custGeom>
              <a:avLst/>
              <a:gdLst>
                <a:gd name="T0" fmla="*/ 3 w 154"/>
                <a:gd name="T1" fmla="*/ 44 h 72"/>
                <a:gd name="T2" fmla="*/ 15 w 154"/>
                <a:gd name="T3" fmla="*/ 48 h 72"/>
                <a:gd name="T4" fmla="*/ 26 w 154"/>
                <a:gd name="T5" fmla="*/ 48 h 72"/>
                <a:gd name="T6" fmla="*/ 33 w 154"/>
                <a:gd name="T7" fmla="*/ 41 h 72"/>
                <a:gd name="T8" fmla="*/ 41 w 154"/>
                <a:gd name="T9" fmla="*/ 36 h 72"/>
                <a:gd name="T10" fmla="*/ 48 w 154"/>
                <a:gd name="T11" fmla="*/ 24 h 72"/>
                <a:gd name="T12" fmla="*/ 56 w 154"/>
                <a:gd name="T13" fmla="*/ 12 h 72"/>
                <a:gd name="T14" fmla="*/ 69 w 154"/>
                <a:gd name="T15" fmla="*/ 4 h 72"/>
                <a:gd name="T16" fmla="*/ 84 w 154"/>
                <a:gd name="T17" fmla="*/ 0 h 72"/>
                <a:gd name="T18" fmla="*/ 93 w 154"/>
                <a:gd name="T19" fmla="*/ 4 h 72"/>
                <a:gd name="T20" fmla="*/ 105 w 154"/>
                <a:gd name="T21" fmla="*/ 9 h 72"/>
                <a:gd name="T22" fmla="*/ 116 w 154"/>
                <a:gd name="T23" fmla="*/ 15 h 72"/>
                <a:gd name="T24" fmla="*/ 126 w 154"/>
                <a:gd name="T25" fmla="*/ 18 h 72"/>
                <a:gd name="T26" fmla="*/ 138 w 154"/>
                <a:gd name="T27" fmla="*/ 18 h 72"/>
                <a:gd name="T28" fmla="*/ 150 w 154"/>
                <a:gd name="T29" fmla="*/ 15 h 72"/>
                <a:gd name="T30" fmla="*/ 153 w 154"/>
                <a:gd name="T31" fmla="*/ 18 h 72"/>
                <a:gd name="T32" fmla="*/ 144 w 154"/>
                <a:gd name="T33" fmla="*/ 24 h 72"/>
                <a:gd name="T34" fmla="*/ 135 w 154"/>
                <a:gd name="T35" fmla="*/ 27 h 72"/>
                <a:gd name="T36" fmla="*/ 126 w 154"/>
                <a:gd name="T37" fmla="*/ 24 h 72"/>
                <a:gd name="T38" fmla="*/ 114 w 154"/>
                <a:gd name="T39" fmla="*/ 18 h 72"/>
                <a:gd name="T40" fmla="*/ 101 w 154"/>
                <a:gd name="T41" fmla="*/ 12 h 72"/>
                <a:gd name="T42" fmla="*/ 86 w 154"/>
                <a:gd name="T43" fmla="*/ 12 h 72"/>
                <a:gd name="T44" fmla="*/ 78 w 154"/>
                <a:gd name="T45" fmla="*/ 12 h 72"/>
                <a:gd name="T46" fmla="*/ 66 w 154"/>
                <a:gd name="T47" fmla="*/ 15 h 72"/>
                <a:gd name="T48" fmla="*/ 56 w 154"/>
                <a:gd name="T49" fmla="*/ 21 h 72"/>
                <a:gd name="T50" fmla="*/ 51 w 154"/>
                <a:gd name="T51" fmla="*/ 33 h 72"/>
                <a:gd name="T52" fmla="*/ 41 w 154"/>
                <a:gd name="T53" fmla="*/ 51 h 72"/>
                <a:gd name="T54" fmla="*/ 33 w 154"/>
                <a:gd name="T55" fmla="*/ 65 h 72"/>
                <a:gd name="T56" fmla="*/ 26 w 154"/>
                <a:gd name="T57" fmla="*/ 71 h 72"/>
                <a:gd name="T58" fmla="*/ 18 w 154"/>
                <a:gd name="T59" fmla="*/ 71 h 72"/>
                <a:gd name="T60" fmla="*/ 8 w 154"/>
                <a:gd name="T61" fmla="*/ 68 h 72"/>
                <a:gd name="T62" fmla="*/ 0 w 154"/>
                <a:gd name="T63" fmla="*/ 41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4" h="72">
                  <a:moveTo>
                    <a:pt x="0" y="41"/>
                  </a:moveTo>
                  <a:lnTo>
                    <a:pt x="3" y="44"/>
                  </a:lnTo>
                  <a:lnTo>
                    <a:pt x="8" y="48"/>
                  </a:lnTo>
                  <a:lnTo>
                    <a:pt x="15" y="48"/>
                  </a:lnTo>
                  <a:lnTo>
                    <a:pt x="21" y="48"/>
                  </a:lnTo>
                  <a:lnTo>
                    <a:pt x="26" y="48"/>
                  </a:lnTo>
                  <a:lnTo>
                    <a:pt x="30" y="44"/>
                  </a:lnTo>
                  <a:lnTo>
                    <a:pt x="33" y="41"/>
                  </a:lnTo>
                  <a:lnTo>
                    <a:pt x="36" y="41"/>
                  </a:lnTo>
                  <a:lnTo>
                    <a:pt x="41" y="36"/>
                  </a:lnTo>
                  <a:lnTo>
                    <a:pt x="45" y="30"/>
                  </a:lnTo>
                  <a:lnTo>
                    <a:pt x="48" y="24"/>
                  </a:lnTo>
                  <a:lnTo>
                    <a:pt x="51" y="18"/>
                  </a:lnTo>
                  <a:lnTo>
                    <a:pt x="56" y="12"/>
                  </a:lnTo>
                  <a:lnTo>
                    <a:pt x="63" y="6"/>
                  </a:lnTo>
                  <a:lnTo>
                    <a:pt x="69" y="4"/>
                  </a:lnTo>
                  <a:lnTo>
                    <a:pt x="75" y="0"/>
                  </a:lnTo>
                  <a:lnTo>
                    <a:pt x="84" y="0"/>
                  </a:lnTo>
                  <a:lnTo>
                    <a:pt x="90" y="0"/>
                  </a:lnTo>
                  <a:lnTo>
                    <a:pt x="93" y="4"/>
                  </a:lnTo>
                  <a:lnTo>
                    <a:pt x="99" y="6"/>
                  </a:lnTo>
                  <a:lnTo>
                    <a:pt x="105" y="9"/>
                  </a:lnTo>
                  <a:lnTo>
                    <a:pt x="108" y="12"/>
                  </a:lnTo>
                  <a:lnTo>
                    <a:pt x="116" y="15"/>
                  </a:lnTo>
                  <a:lnTo>
                    <a:pt x="123" y="18"/>
                  </a:lnTo>
                  <a:lnTo>
                    <a:pt x="126" y="18"/>
                  </a:lnTo>
                  <a:lnTo>
                    <a:pt x="131" y="21"/>
                  </a:lnTo>
                  <a:lnTo>
                    <a:pt x="138" y="18"/>
                  </a:lnTo>
                  <a:lnTo>
                    <a:pt x="144" y="18"/>
                  </a:lnTo>
                  <a:lnTo>
                    <a:pt x="150" y="15"/>
                  </a:lnTo>
                  <a:lnTo>
                    <a:pt x="153" y="12"/>
                  </a:lnTo>
                  <a:lnTo>
                    <a:pt x="153" y="18"/>
                  </a:lnTo>
                  <a:lnTo>
                    <a:pt x="150" y="21"/>
                  </a:lnTo>
                  <a:lnTo>
                    <a:pt x="144" y="24"/>
                  </a:lnTo>
                  <a:lnTo>
                    <a:pt x="141" y="27"/>
                  </a:lnTo>
                  <a:lnTo>
                    <a:pt x="135" y="27"/>
                  </a:lnTo>
                  <a:lnTo>
                    <a:pt x="131" y="27"/>
                  </a:lnTo>
                  <a:lnTo>
                    <a:pt x="126" y="24"/>
                  </a:lnTo>
                  <a:lnTo>
                    <a:pt x="120" y="24"/>
                  </a:lnTo>
                  <a:lnTo>
                    <a:pt x="114" y="18"/>
                  </a:lnTo>
                  <a:lnTo>
                    <a:pt x="105" y="15"/>
                  </a:lnTo>
                  <a:lnTo>
                    <a:pt x="101" y="12"/>
                  </a:lnTo>
                  <a:lnTo>
                    <a:pt x="96" y="12"/>
                  </a:lnTo>
                  <a:lnTo>
                    <a:pt x="86" y="12"/>
                  </a:lnTo>
                  <a:lnTo>
                    <a:pt x="81" y="12"/>
                  </a:lnTo>
                  <a:lnTo>
                    <a:pt x="78" y="12"/>
                  </a:lnTo>
                  <a:lnTo>
                    <a:pt x="71" y="12"/>
                  </a:lnTo>
                  <a:lnTo>
                    <a:pt x="66" y="15"/>
                  </a:lnTo>
                  <a:lnTo>
                    <a:pt x="63" y="18"/>
                  </a:lnTo>
                  <a:lnTo>
                    <a:pt x="56" y="21"/>
                  </a:lnTo>
                  <a:lnTo>
                    <a:pt x="54" y="24"/>
                  </a:lnTo>
                  <a:lnTo>
                    <a:pt x="51" y="33"/>
                  </a:lnTo>
                  <a:lnTo>
                    <a:pt x="45" y="39"/>
                  </a:lnTo>
                  <a:lnTo>
                    <a:pt x="41" y="51"/>
                  </a:lnTo>
                  <a:lnTo>
                    <a:pt x="36" y="59"/>
                  </a:lnTo>
                  <a:lnTo>
                    <a:pt x="33" y="65"/>
                  </a:lnTo>
                  <a:lnTo>
                    <a:pt x="30" y="68"/>
                  </a:lnTo>
                  <a:lnTo>
                    <a:pt x="26" y="71"/>
                  </a:lnTo>
                  <a:lnTo>
                    <a:pt x="21" y="71"/>
                  </a:lnTo>
                  <a:lnTo>
                    <a:pt x="18" y="71"/>
                  </a:lnTo>
                  <a:lnTo>
                    <a:pt x="15" y="71"/>
                  </a:lnTo>
                  <a:lnTo>
                    <a:pt x="8" y="68"/>
                  </a:lnTo>
                  <a:lnTo>
                    <a:pt x="6" y="65"/>
                  </a:lnTo>
                  <a:lnTo>
                    <a:pt x="0" y="4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85" name="Freeform 37"/>
            <p:cNvSpPr>
              <a:spLocks/>
            </p:cNvSpPr>
            <p:nvPr/>
          </p:nvSpPr>
          <p:spPr bwMode="ltGray">
            <a:xfrm>
              <a:off x="4436" y="4096"/>
              <a:ext cx="57" cy="66"/>
            </a:xfrm>
            <a:custGeom>
              <a:avLst/>
              <a:gdLst>
                <a:gd name="T0" fmla="*/ 31 w 57"/>
                <a:gd name="T1" fmla="*/ 0 h 66"/>
                <a:gd name="T2" fmla="*/ 0 w 57"/>
                <a:gd name="T3" fmla="*/ 17 h 66"/>
                <a:gd name="T4" fmla="*/ 17 w 57"/>
                <a:gd name="T5" fmla="*/ 65 h 66"/>
                <a:gd name="T6" fmla="*/ 56 w 57"/>
                <a:gd name="T7" fmla="*/ 41 h 66"/>
                <a:gd name="T8" fmla="*/ 31 w 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86" name="Freeform 38"/>
            <p:cNvSpPr>
              <a:spLocks/>
            </p:cNvSpPr>
            <p:nvPr/>
          </p:nvSpPr>
          <p:spPr bwMode="ltGray">
            <a:xfrm>
              <a:off x="107" y="2501"/>
              <a:ext cx="55" cy="65"/>
            </a:xfrm>
            <a:custGeom>
              <a:avLst/>
              <a:gdLst>
                <a:gd name="T0" fmla="*/ 30 w 55"/>
                <a:gd name="T1" fmla="*/ 0 h 65"/>
                <a:gd name="T2" fmla="*/ 0 w 55"/>
                <a:gd name="T3" fmla="*/ 17 h 65"/>
                <a:gd name="T4" fmla="*/ 16 w 55"/>
                <a:gd name="T5" fmla="*/ 64 h 65"/>
                <a:gd name="T6" fmla="*/ 54 w 55"/>
                <a:gd name="T7" fmla="*/ 40 h 65"/>
                <a:gd name="T8" fmla="*/ 30 w 5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4" y="40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ltGray">
            <a:xfrm>
              <a:off x="5139" y="1106"/>
              <a:ext cx="56" cy="65"/>
            </a:xfrm>
            <a:custGeom>
              <a:avLst/>
              <a:gdLst>
                <a:gd name="T0" fmla="*/ 30 w 56"/>
                <a:gd name="T1" fmla="*/ 0 h 65"/>
                <a:gd name="T2" fmla="*/ 0 w 56"/>
                <a:gd name="T3" fmla="*/ 17 h 65"/>
                <a:gd name="T4" fmla="*/ 16 w 56"/>
                <a:gd name="T5" fmla="*/ 64 h 65"/>
                <a:gd name="T6" fmla="*/ 55 w 56"/>
                <a:gd name="T7" fmla="*/ 41 h 65"/>
                <a:gd name="T8" fmla="*/ 30 w 56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5">
                  <a:moveTo>
                    <a:pt x="30" y="0"/>
                  </a:moveTo>
                  <a:lnTo>
                    <a:pt x="0" y="17"/>
                  </a:lnTo>
                  <a:lnTo>
                    <a:pt x="16" y="64"/>
                  </a:lnTo>
                  <a:lnTo>
                    <a:pt x="55" y="41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88" name="Freeform 40"/>
            <p:cNvSpPr>
              <a:spLocks/>
            </p:cNvSpPr>
            <p:nvPr/>
          </p:nvSpPr>
          <p:spPr bwMode="ltGray">
            <a:xfrm>
              <a:off x="4703" y="54"/>
              <a:ext cx="60" cy="81"/>
            </a:xfrm>
            <a:custGeom>
              <a:avLst/>
              <a:gdLst>
                <a:gd name="T0" fmla="*/ 59 w 60"/>
                <a:gd name="T1" fmla="*/ 0 h 81"/>
                <a:gd name="T2" fmla="*/ 0 w 60"/>
                <a:gd name="T3" fmla="*/ 30 h 81"/>
                <a:gd name="T4" fmla="*/ 45 w 60"/>
                <a:gd name="T5" fmla="*/ 80 h 81"/>
                <a:gd name="T6" fmla="*/ 59 w 60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89" name="Freeform 41"/>
            <p:cNvSpPr>
              <a:spLocks/>
            </p:cNvSpPr>
            <p:nvPr/>
          </p:nvSpPr>
          <p:spPr bwMode="ltGray">
            <a:xfrm>
              <a:off x="5601" y="3074"/>
              <a:ext cx="60" cy="80"/>
            </a:xfrm>
            <a:custGeom>
              <a:avLst/>
              <a:gdLst>
                <a:gd name="T0" fmla="*/ 59 w 60"/>
                <a:gd name="T1" fmla="*/ 0 h 80"/>
                <a:gd name="T2" fmla="*/ 0 w 60"/>
                <a:gd name="T3" fmla="*/ 30 h 80"/>
                <a:gd name="T4" fmla="*/ 42 w 60"/>
                <a:gd name="T5" fmla="*/ 79 h 80"/>
                <a:gd name="T6" fmla="*/ 59 w 60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80">
                  <a:moveTo>
                    <a:pt x="59" y="0"/>
                  </a:moveTo>
                  <a:lnTo>
                    <a:pt x="0" y="30"/>
                  </a:lnTo>
                  <a:lnTo>
                    <a:pt x="42" y="79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90" name="Freeform 42"/>
            <p:cNvSpPr>
              <a:spLocks/>
            </p:cNvSpPr>
            <p:nvPr/>
          </p:nvSpPr>
          <p:spPr bwMode="ltGray">
            <a:xfrm>
              <a:off x="2788" y="4005"/>
              <a:ext cx="59" cy="83"/>
            </a:xfrm>
            <a:custGeom>
              <a:avLst/>
              <a:gdLst>
                <a:gd name="T0" fmla="*/ 58 w 59"/>
                <a:gd name="T1" fmla="*/ 0 h 83"/>
                <a:gd name="T2" fmla="*/ 0 w 59"/>
                <a:gd name="T3" fmla="*/ 31 h 83"/>
                <a:gd name="T4" fmla="*/ 42 w 59"/>
                <a:gd name="T5" fmla="*/ 82 h 83"/>
                <a:gd name="T6" fmla="*/ 58 w 59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ltGray">
            <a:xfrm>
              <a:off x="256" y="3041"/>
              <a:ext cx="61" cy="83"/>
            </a:xfrm>
            <a:custGeom>
              <a:avLst/>
              <a:gdLst>
                <a:gd name="T0" fmla="*/ 60 w 61"/>
                <a:gd name="T1" fmla="*/ 0 h 83"/>
                <a:gd name="T2" fmla="*/ 0 w 61"/>
                <a:gd name="T3" fmla="*/ 31 h 83"/>
                <a:gd name="T4" fmla="*/ 46 w 61"/>
                <a:gd name="T5" fmla="*/ 82 h 83"/>
                <a:gd name="T6" fmla="*/ 60 w 61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83">
                  <a:moveTo>
                    <a:pt x="60" y="0"/>
                  </a:moveTo>
                  <a:lnTo>
                    <a:pt x="0" y="31"/>
                  </a:lnTo>
                  <a:lnTo>
                    <a:pt x="46" y="82"/>
                  </a:lnTo>
                  <a:lnTo>
                    <a:pt x="6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92" name="Freeform 44"/>
            <p:cNvSpPr>
              <a:spLocks/>
            </p:cNvSpPr>
            <p:nvPr/>
          </p:nvSpPr>
          <p:spPr bwMode="ltGray">
            <a:xfrm>
              <a:off x="4707" y="4074"/>
              <a:ext cx="59" cy="78"/>
            </a:xfrm>
            <a:custGeom>
              <a:avLst/>
              <a:gdLst>
                <a:gd name="T0" fmla="*/ 58 w 59"/>
                <a:gd name="T1" fmla="*/ 0 h 78"/>
                <a:gd name="T2" fmla="*/ 0 w 59"/>
                <a:gd name="T3" fmla="*/ 30 h 78"/>
                <a:gd name="T4" fmla="*/ 42 w 59"/>
                <a:gd name="T5" fmla="*/ 77 h 78"/>
                <a:gd name="T6" fmla="*/ 58 w 59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93" name="Freeform 45"/>
            <p:cNvSpPr>
              <a:spLocks/>
            </p:cNvSpPr>
            <p:nvPr/>
          </p:nvSpPr>
          <p:spPr bwMode="ltGray">
            <a:xfrm>
              <a:off x="234" y="3987"/>
              <a:ext cx="61" cy="81"/>
            </a:xfrm>
            <a:custGeom>
              <a:avLst/>
              <a:gdLst>
                <a:gd name="T0" fmla="*/ 0 w 61"/>
                <a:gd name="T1" fmla="*/ 0 h 81"/>
                <a:gd name="T2" fmla="*/ 60 w 61"/>
                <a:gd name="T3" fmla="*/ 31 h 81"/>
                <a:gd name="T4" fmla="*/ 18 w 61"/>
                <a:gd name="T5" fmla="*/ 80 h 81"/>
                <a:gd name="T6" fmla="*/ 0 w 61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ltGray">
            <a:xfrm>
              <a:off x="2285" y="99"/>
              <a:ext cx="61" cy="82"/>
            </a:xfrm>
            <a:custGeom>
              <a:avLst/>
              <a:gdLst>
                <a:gd name="T0" fmla="*/ 0 w 61"/>
                <a:gd name="T1" fmla="*/ 0 h 82"/>
                <a:gd name="T2" fmla="*/ 60 w 61"/>
                <a:gd name="T3" fmla="*/ 31 h 82"/>
                <a:gd name="T4" fmla="*/ 18 w 61"/>
                <a:gd name="T5" fmla="*/ 81 h 82"/>
                <a:gd name="T6" fmla="*/ 0 w 61"/>
                <a:gd name="T7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82">
                  <a:moveTo>
                    <a:pt x="0" y="0"/>
                  </a:moveTo>
                  <a:lnTo>
                    <a:pt x="60" y="31"/>
                  </a:lnTo>
                  <a:lnTo>
                    <a:pt x="18" y="81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095" name="Rectangle 47"/>
            <p:cNvSpPr>
              <a:spLocks noChangeArrowheads="1"/>
            </p:cNvSpPr>
            <p:nvPr/>
          </p:nvSpPr>
          <p:spPr bwMode="ltGray">
            <a:xfrm>
              <a:off x="1629" y="103"/>
              <a:ext cx="53" cy="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96" name="Rectangle 48"/>
            <p:cNvSpPr>
              <a:spLocks noChangeArrowheads="1"/>
            </p:cNvSpPr>
            <p:nvPr/>
          </p:nvSpPr>
          <p:spPr bwMode="ltGray">
            <a:xfrm>
              <a:off x="5563" y="129"/>
              <a:ext cx="52" cy="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97" name="Rectangle 49"/>
            <p:cNvSpPr>
              <a:spLocks noChangeArrowheads="1"/>
            </p:cNvSpPr>
            <p:nvPr/>
          </p:nvSpPr>
          <p:spPr bwMode="ltGray">
            <a:xfrm>
              <a:off x="5039" y="4013"/>
              <a:ext cx="53" cy="5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98" name="Rectangle 50"/>
            <p:cNvSpPr>
              <a:spLocks noChangeArrowheads="1"/>
            </p:cNvSpPr>
            <p:nvPr/>
          </p:nvSpPr>
          <p:spPr bwMode="ltGray">
            <a:xfrm>
              <a:off x="5651" y="782"/>
              <a:ext cx="41" cy="43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099" name="Rectangle 51"/>
            <p:cNvSpPr>
              <a:spLocks noChangeArrowheads="1"/>
            </p:cNvSpPr>
            <p:nvPr/>
          </p:nvSpPr>
          <p:spPr bwMode="ltGray">
            <a:xfrm>
              <a:off x="648" y="202"/>
              <a:ext cx="52" cy="5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00" name="Freeform 52"/>
            <p:cNvSpPr>
              <a:spLocks/>
            </p:cNvSpPr>
            <p:nvPr/>
          </p:nvSpPr>
          <p:spPr bwMode="ltGray">
            <a:xfrm>
              <a:off x="177" y="1414"/>
              <a:ext cx="229" cy="116"/>
            </a:xfrm>
            <a:custGeom>
              <a:avLst/>
              <a:gdLst>
                <a:gd name="T0" fmla="*/ 228 w 229"/>
                <a:gd name="T1" fmla="*/ 4 h 116"/>
                <a:gd name="T2" fmla="*/ 222 w 229"/>
                <a:gd name="T3" fmla="*/ 0 h 116"/>
                <a:gd name="T4" fmla="*/ 210 w 229"/>
                <a:gd name="T5" fmla="*/ 0 h 116"/>
                <a:gd name="T6" fmla="*/ 200 w 229"/>
                <a:gd name="T7" fmla="*/ 0 h 116"/>
                <a:gd name="T8" fmla="*/ 192 w 229"/>
                <a:gd name="T9" fmla="*/ 0 h 116"/>
                <a:gd name="T10" fmla="*/ 180 w 229"/>
                <a:gd name="T11" fmla="*/ 4 h 116"/>
                <a:gd name="T12" fmla="*/ 170 w 229"/>
                <a:gd name="T13" fmla="*/ 10 h 116"/>
                <a:gd name="T14" fmla="*/ 164 w 229"/>
                <a:gd name="T15" fmla="*/ 13 h 116"/>
                <a:gd name="T16" fmla="*/ 159 w 229"/>
                <a:gd name="T17" fmla="*/ 22 h 116"/>
                <a:gd name="T18" fmla="*/ 152 w 229"/>
                <a:gd name="T19" fmla="*/ 31 h 116"/>
                <a:gd name="T20" fmla="*/ 149 w 229"/>
                <a:gd name="T21" fmla="*/ 38 h 116"/>
                <a:gd name="T22" fmla="*/ 146 w 229"/>
                <a:gd name="T23" fmla="*/ 43 h 116"/>
                <a:gd name="T24" fmla="*/ 134 w 229"/>
                <a:gd name="T25" fmla="*/ 59 h 116"/>
                <a:gd name="T26" fmla="*/ 122 w 229"/>
                <a:gd name="T27" fmla="*/ 72 h 116"/>
                <a:gd name="T28" fmla="*/ 113 w 229"/>
                <a:gd name="T29" fmla="*/ 77 h 116"/>
                <a:gd name="T30" fmla="*/ 98 w 229"/>
                <a:gd name="T31" fmla="*/ 84 h 116"/>
                <a:gd name="T32" fmla="*/ 86 w 229"/>
                <a:gd name="T33" fmla="*/ 90 h 116"/>
                <a:gd name="T34" fmla="*/ 73 w 229"/>
                <a:gd name="T35" fmla="*/ 93 h 116"/>
                <a:gd name="T36" fmla="*/ 64 w 229"/>
                <a:gd name="T37" fmla="*/ 93 h 116"/>
                <a:gd name="T38" fmla="*/ 52 w 229"/>
                <a:gd name="T39" fmla="*/ 93 h 116"/>
                <a:gd name="T40" fmla="*/ 37 w 229"/>
                <a:gd name="T41" fmla="*/ 90 h 116"/>
                <a:gd name="T42" fmla="*/ 25 w 229"/>
                <a:gd name="T43" fmla="*/ 84 h 116"/>
                <a:gd name="T44" fmla="*/ 15 w 229"/>
                <a:gd name="T45" fmla="*/ 74 h 116"/>
                <a:gd name="T46" fmla="*/ 10 w 229"/>
                <a:gd name="T47" fmla="*/ 69 h 116"/>
                <a:gd name="T48" fmla="*/ 0 w 229"/>
                <a:gd name="T49" fmla="*/ 100 h 116"/>
                <a:gd name="T50" fmla="*/ 7 w 229"/>
                <a:gd name="T51" fmla="*/ 105 h 116"/>
                <a:gd name="T52" fmla="*/ 22 w 229"/>
                <a:gd name="T53" fmla="*/ 112 h 116"/>
                <a:gd name="T54" fmla="*/ 33 w 229"/>
                <a:gd name="T55" fmla="*/ 112 h 116"/>
                <a:gd name="T56" fmla="*/ 48 w 229"/>
                <a:gd name="T57" fmla="*/ 115 h 116"/>
                <a:gd name="T58" fmla="*/ 61 w 229"/>
                <a:gd name="T59" fmla="*/ 115 h 116"/>
                <a:gd name="T60" fmla="*/ 73 w 229"/>
                <a:gd name="T61" fmla="*/ 112 h 116"/>
                <a:gd name="T62" fmla="*/ 88 w 229"/>
                <a:gd name="T63" fmla="*/ 105 h 116"/>
                <a:gd name="T64" fmla="*/ 98 w 229"/>
                <a:gd name="T65" fmla="*/ 100 h 116"/>
                <a:gd name="T66" fmla="*/ 104 w 229"/>
                <a:gd name="T67" fmla="*/ 97 h 116"/>
                <a:gd name="T68" fmla="*/ 119 w 229"/>
                <a:gd name="T69" fmla="*/ 84 h 116"/>
                <a:gd name="T70" fmla="*/ 131 w 229"/>
                <a:gd name="T71" fmla="*/ 72 h 116"/>
                <a:gd name="T72" fmla="*/ 140 w 229"/>
                <a:gd name="T73" fmla="*/ 56 h 116"/>
                <a:gd name="T74" fmla="*/ 149 w 229"/>
                <a:gd name="T75" fmla="*/ 43 h 116"/>
                <a:gd name="T76" fmla="*/ 159 w 229"/>
                <a:gd name="T77" fmla="*/ 41 h 116"/>
                <a:gd name="T78" fmla="*/ 167 w 229"/>
                <a:gd name="T79" fmla="*/ 31 h 116"/>
                <a:gd name="T80" fmla="*/ 177 w 229"/>
                <a:gd name="T81" fmla="*/ 28 h 116"/>
                <a:gd name="T82" fmla="*/ 185 w 229"/>
                <a:gd name="T83" fmla="*/ 25 h 116"/>
                <a:gd name="T84" fmla="*/ 198 w 229"/>
                <a:gd name="T85" fmla="*/ 25 h 116"/>
                <a:gd name="T86" fmla="*/ 204 w 229"/>
                <a:gd name="T87" fmla="*/ 25 h 116"/>
                <a:gd name="T88" fmla="*/ 210 w 229"/>
                <a:gd name="T89" fmla="*/ 28 h 116"/>
                <a:gd name="T90" fmla="*/ 222 w 229"/>
                <a:gd name="T91" fmla="*/ 35 h 116"/>
                <a:gd name="T92" fmla="*/ 228 w 229"/>
                <a:gd name="T93" fmla="*/ 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" h="116">
                  <a:moveTo>
                    <a:pt x="228" y="4"/>
                  </a:moveTo>
                  <a:lnTo>
                    <a:pt x="222" y="0"/>
                  </a:lnTo>
                  <a:lnTo>
                    <a:pt x="210" y="0"/>
                  </a:lnTo>
                  <a:lnTo>
                    <a:pt x="200" y="0"/>
                  </a:lnTo>
                  <a:lnTo>
                    <a:pt x="192" y="0"/>
                  </a:lnTo>
                  <a:lnTo>
                    <a:pt x="180" y="4"/>
                  </a:lnTo>
                  <a:lnTo>
                    <a:pt x="170" y="10"/>
                  </a:lnTo>
                  <a:lnTo>
                    <a:pt x="164" y="13"/>
                  </a:lnTo>
                  <a:lnTo>
                    <a:pt x="159" y="22"/>
                  </a:lnTo>
                  <a:lnTo>
                    <a:pt x="152" y="31"/>
                  </a:lnTo>
                  <a:lnTo>
                    <a:pt x="149" y="38"/>
                  </a:lnTo>
                  <a:lnTo>
                    <a:pt x="146" y="43"/>
                  </a:lnTo>
                  <a:lnTo>
                    <a:pt x="134" y="59"/>
                  </a:lnTo>
                  <a:lnTo>
                    <a:pt x="122" y="72"/>
                  </a:lnTo>
                  <a:lnTo>
                    <a:pt x="113" y="77"/>
                  </a:lnTo>
                  <a:lnTo>
                    <a:pt x="98" y="84"/>
                  </a:lnTo>
                  <a:lnTo>
                    <a:pt x="86" y="90"/>
                  </a:lnTo>
                  <a:lnTo>
                    <a:pt x="73" y="93"/>
                  </a:lnTo>
                  <a:lnTo>
                    <a:pt x="64" y="93"/>
                  </a:lnTo>
                  <a:lnTo>
                    <a:pt x="52" y="93"/>
                  </a:lnTo>
                  <a:lnTo>
                    <a:pt x="37" y="90"/>
                  </a:lnTo>
                  <a:lnTo>
                    <a:pt x="25" y="84"/>
                  </a:lnTo>
                  <a:lnTo>
                    <a:pt x="15" y="74"/>
                  </a:lnTo>
                  <a:lnTo>
                    <a:pt x="10" y="69"/>
                  </a:lnTo>
                  <a:lnTo>
                    <a:pt x="0" y="100"/>
                  </a:lnTo>
                  <a:lnTo>
                    <a:pt x="7" y="105"/>
                  </a:lnTo>
                  <a:lnTo>
                    <a:pt x="22" y="112"/>
                  </a:lnTo>
                  <a:lnTo>
                    <a:pt x="33" y="112"/>
                  </a:lnTo>
                  <a:lnTo>
                    <a:pt x="48" y="115"/>
                  </a:lnTo>
                  <a:lnTo>
                    <a:pt x="61" y="115"/>
                  </a:lnTo>
                  <a:lnTo>
                    <a:pt x="73" y="112"/>
                  </a:lnTo>
                  <a:lnTo>
                    <a:pt x="88" y="105"/>
                  </a:lnTo>
                  <a:lnTo>
                    <a:pt x="98" y="100"/>
                  </a:lnTo>
                  <a:lnTo>
                    <a:pt x="104" y="97"/>
                  </a:lnTo>
                  <a:lnTo>
                    <a:pt x="119" y="84"/>
                  </a:lnTo>
                  <a:lnTo>
                    <a:pt x="131" y="72"/>
                  </a:lnTo>
                  <a:lnTo>
                    <a:pt x="140" y="56"/>
                  </a:lnTo>
                  <a:lnTo>
                    <a:pt x="149" y="43"/>
                  </a:lnTo>
                  <a:lnTo>
                    <a:pt x="159" y="41"/>
                  </a:lnTo>
                  <a:lnTo>
                    <a:pt x="167" y="31"/>
                  </a:lnTo>
                  <a:lnTo>
                    <a:pt x="177" y="28"/>
                  </a:lnTo>
                  <a:lnTo>
                    <a:pt x="185" y="25"/>
                  </a:lnTo>
                  <a:lnTo>
                    <a:pt x="198" y="25"/>
                  </a:lnTo>
                  <a:lnTo>
                    <a:pt x="204" y="25"/>
                  </a:lnTo>
                  <a:lnTo>
                    <a:pt x="210" y="28"/>
                  </a:lnTo>
                  <a:lnTo>
                    <a:pt x="222" y="35"/>
                  </a:lnTo>
                  <a:lnTo>
                    <a:pt x="228" y="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01" name="Freeform 53"/>
            <p:cNvSpPr>
              <a:spLocks/>
            </p:cNvSpPr>
            <p:nvPr/>
          </p:nvSpPr>
          <p:spPr bwMode="ltGray">
            <a:xfrm>
              <a:off x="2288" y="4156"/>
              <a:ext cx="231" cy="115"/>
            </a:xfrm>
            <a:custGeom>
              <a:avLst/>
              <a:gdLst>
                <a:gd name="T0" fmla="*/ 0 w 231"/>
                <a:gd name="T1" fmla="*/ 111 h 115"/>
                <a:gd name="T2" fmla="*/ 6 w 231"/>
                <a:gd name="T3" fmla="*/ 114 h 115"/>
                <a:gd name="T4" fmla="*/ 18 w 231"/>
                <a:gd name="T5" fmla="*/ 114 h 115"/>
                <a:gd name="T6" fmla="*/ 27 w 231"/>
                <a:gd name="T7" fmla="*/ 114 h 115"/>
                <a:gd name="T8" fmla="*/ 39 w 231"/>
                <a:gd name="T9" fmla="*/ 111 h 115"/>
                <a:gd name="T10" fmla="*/ 48 w 231"/>
                <a:gd name="T11" fmla="*/ 108 h 115"/>
                <a:gd name="T12" fmla="*/ 58 w 231"/>
                <a:gd name="T13" fmla="*/ 104 h 115"/>
                <a:gd name="T14" fmla="*/ 63 w 231"/>
                <a:gd name="T15" fmla="*/ 101 h 115"/>
                <a:gd name="T16" fmla="*/ 73 w 231"/>
                <a:gd name="T17" fmla="*/ 93 h 115"/>
                <a:gd name="T18" fmla="*/ 76 w 231"/>
                <a:gd name="T19" fmla="*/ 83 h 115"/>
                <a:gd name="T20" fmla="*/ 81 w 231"/>
                <a:gd name="T21" fmla="*/ 77 h 115"/>
                <a:gd name="T22" fmla="*/ 84 w 231"/>
                <a:gd name="T23" fmla="*/ 71 h 115"/>
                <a:gd name="T24" fmla="*/ 94 w 231"/>
                <a:gd name="T25" fmla="*/ 55 h 115"/>
                <a:gd name="T26" fmla="*/ 109 w 231"/>
                <a:gd name="T27" fmla="*/ 40 h 115"/>
                <a:gd name="T28" fmla="*/ 115 w 231"/>
                <a:gd name="T29" fmla="*/ 37 h 115"/>
                <a:gd name="T30" fmla="*/ 130 w 231"/>
                <a:gd name="T31" fmla="*/ 31 h 115"/>
                <a:gd name="T32" fmla="*/ 142 w 231"/>
                <a:gd name="T33" fmla="*/ 24 h 115"/>
                <a:gd name="T34" fmla="*/ 154 w 231"/>
                <a:gd name="T35" fmla="*/ 21 h 115"/>
                <a:gd name="T36" fmla="*/ 164 w 231"/>
                <a:gd name="T37" fmla="*/ 18 h 115"/>
                <a:gd name="T38" fmla="*/ 175 w 231"/>
                <a:gd name="T39" fmla="*/ 21 h 115"/>
                <a:gd name="T40" fmla="*/ 190 w 231"/>
                <a:gd name="T41" fmla="*/ 24 h 115"/>
                <a:gd name="T42" fmla="*/ 205 w 231"/>
                <a:gd name="T43" fmla="*/ 31 h 115"/>
                <a:gd name="T44" fmla="*/ 215 w 231"/>
                <a:gd name="T45" fmla="*/ 37 h 115"/>
                <a:gd name="T46" fmla="*/ 218 w 231"/>
                <a:gd name="T47" fmla="*/ 43 h 115"/>
                <a:gd name="T48" fmla="*/ 230 w 231"/>
                <a:gd name="T49" fmla="*/ 12 h 115"/>
                <a:gd name="T50" fmla="*/ 221 w 231"/>
                <a:gd name="T51" fmla="*/ 9 h 115"/>
                <a:gd name="T52" fmla="*/ 209 w 231"/>
                <a:gd name="T53" fmla="*/ 3 h 115"/>
                <a:gd name="T54" fmla="*/ 194 w 231"/>
                <a:gd name="T55" fmla="*/ 0 h 115"/>
                <a:gd name="T56" fmla="*/ 179 w 231"/>
                <a:gd name="T57" fmla="*/ 0 h 115"/>
                <a:gd name="T58" fmla="*/ 167 w 231"/>
                <a:gd name="T59" fmla="*/ 0 h 115"/>
                <a:gd name="T60" fmla="*/ 154 w 231"/>
                <a:gd name="T61" fmla="*/ 3 h 115"/>
                <a:gd name="T62" fmla="*/ 139 w 231"/>
                <a:gd name="T63" fmla="*/ 9 h 115"/>
                <a:gd name="T64" fmla="*/ 130 w 231"/>
                <a:gd name="T65" fmla="*/ 12 h 115"/>
                <a:gd name="T66" fmla="*/ 124 w 231"/>
                <a:gd name="T67" fmla="*/ 18 h 115"/>
                <a:gd name="T68" fmla="*/ 109 w 231"/>
                <a:gd name="T69" fmla="*/ 31 h 115"/>
                <a:gd name="T70" fmla="*/ 97 w 231"/>
                <a:gd name="T71" fmla="*/ 43 h 115"/>
                <a:gd name="T72" fmla="*/ 88 w 231"/>
                <a:gd name="T73" fmla="*/ 55 h 115"/>
                <a:gd name="T74" fmla="*/ 79 w 231"/>
                <a:gd name="T75" fmla="*/ 68 h 115"/>
                <a:gd name="T76" fmla="*/ 73 w 231"/>
                <a:gd name="T77" fmla="*/ 73 h 115"/>
                <a:gd name="T78" fmla="*/ 61 w 231"/>
                <a:gd name="T79" fmla="*/ 83 h 115"/>
                <a:gd name="T80" fmla="*/ 51 w 231"/>
                <a:gd name="T81" fmla="*/ 86 h 115"/>
                <a:gd name="T82" fmla="*/ 43 w 231"/>
                <a:gd name="T83" fmla="*/ 89 h 115"/>
                <a:gd name="T84" fmla="*/ 33 w 231"/>
                <a:gd name="T85" fmla="*/ 89 h 115"/>
                <a:gd name="T86" fmla="*/ 24 w 231"/>
                <a:gd name="T87" fmla="*/ 89 h 115"/>
                <a:gd name="T88" fmla="*/ 18 w 231"/>
                <a:gd name="T89" fmla="*/ 86 h 115"/>
                <a:gd name="T90" fmla="*/ 6 w 231"/>
                <a:gd name="T91" fmla="*/ 80 h 115"/>
                <a:gd name="T92" fmla="*/ 0 w 231"/>
                <a:gd name="T93" fmla="*/ 11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02" name="Freeform 54"/>
            <p:cNvSpPr>
              <a:spLocks/>
            </p:cNvSpPr>
            <p:nvPr/>
          </p:nvSpPr>
          <p:spPr bwMode="ltGray">
            <a:xfrm>
              <a:off x="5310" y="388"/>
              <a:ext cx="234" cy="115"/>
            </a:xfrm>
            <a:custGeom>
              <a:avLst/>
              <a:gdLst>
                <a:gd name="T0" fmla="*/ 233 w 234"/>
                <a:gd name="T1" fmla="*/ 3 h 115"/>
                <a:gd name="T2" fmla="*/ 223 w 234"/>
                <a:gd name="T3" fmla="*/ 0 h 115"/>
                <a:gd name="T4" fmla="*/ 214 w 234"/>
                <a:gd name="T5" fmla="*/ 0 h 115"/>
                <a:gd name="T6" fmla="*/ 202 w 234"/>
                <a:gd name="T7" fmla="*/ 0 h 115"/>
                <a:gd name="T8" fmla="*/ 193 w 234"/>
                <a:gd name="T9" fmla="*/ 0 h 115"/>
                <a:gd name="T10" fmla="*/ 183 w 234"/>
                <a:gd name="T11" fmla="*/ 3 h 115"/>
                <a:gd name="T12" fmla="*/ 172 w 234"/>
                <a:gd name="T13" fmla="*/ 10 h 115"/>
                <a:gd name="T14" fmla="*/ 168 w 234"/>
                <a:gd name="T15" fmla="*/ 13 h 115"/>
                <a:gd name="T16" fmla="*/ 159 w 234"/>
                <a:gd name="T17" fmla="*/ 21 h 115"/>
                <a:gd name="T18" fmla="*/ 153 w 234"/>
                <a:gd name="T19" fmla="*/ 31 h 115"/>
                <a:gd name="T20" fmla="*/ 150 w 234"/>
                <a:gd name="T21" fmla="*/ 37 h 115"/>
                <a:gd name="T22" fmla="*/ 147 w 234"/>
                <a:gd name="T23" fmla="*/ 43 h 115"/>
                <a:gd name="T24" fmla="*/ 138 w 234"/>
                <a:gd name="T25" fmla="*/ 59 h 115"/>
                <a:gd name="T26" fmla="*/ 122 w 234"/>
                <a:gd name="T27" fmla="*/ 71 h 115"/>
                <a:gd name="T28" fmla="*/ 114 w 234"/>
                <a:gd name="T29" fmla="*/ 77 h 115"/>
                <a:gd name="T30" fmla="*/ 101 w 234"/>
                <a:gd name="T31" fmla="*/ 83 h 115"/>
                <a:gd name="T32" fmla="*/ 86 w 234"/>
                <a:gd name="T33" fmla="*/ 90 h 115"/>
                <a:gd name="T34" fmla="*/ 76 w 234"/>
                <a:gd name="T35" fmla="*/ 93 h 115"/>
                <a:gd name="T36" fmla="*/ 65 w 234"/>
                <a:gd name="T37" fmla="*/ 93 h 115"/>
                <a:gd name="T38" fmla="*/ 55 w 234"/>
                <a:gd name="T39" fmla="*/ 93 h 115"/>
                <a:gd name="T40" fmla="*/ 40 w 234"/>
                <a:gd name="T41" fmla="*/ 87 h 115"/>
                <a:gd name="T42" fmla="*/ 25 w 234"/>
                <a:gd name="T43" fmla="*/ 83 h 115"/>
                <a:gd name="T44" fmla="*/ 15 w 234"/>
                <a:gd name="T45" fmla="*/ 74 h 115"/>
                <a:gd name="T46" fmla="*/ 10 w 234"/>
                <a:gd name="T47" fmla="*/ 68 h 115"/>
                <a:gd name="T48" fmla="*/ 0 w 234"/>
                <a:gd name="T49" fmla="*/ 99 h 115"/>
                <a:gd name="T50" fmla="*/ 10 w 234"/>
                <a:gd name="T51" fmla="*/ 105 h 115"/>
                <a:gd name="T52" fmla="*/ 22 w 234"/>
                <a:gd name="T53" fmla="*/ 111 h 115"/>
                <a:gd name="T54" fmla="*/ 34 w 234"/>
                <a:gd name="T55" fmla="*/ 111 h 115"/>
                <a:gd name="T56" fmla="*/ 50 w 234"/>
                <a:gd name="T57" fmla="*/ 114 h 115"/>
                <a:gd name="T58" fmla="*/ 61 w 234"/>
                <a:gd name="T59" fmla="*/ 114 h 115"/>
                <a:gd name="T60" fmla="*/ 74 w 234"/>
                <a:gd name="T61" fmla="*/ 111 h 115"/>
                <a:gd name="T62" fmla="*/ 89 w 234"/>
                <a:gd name="T63" fmla="*/ 105 h 115"/>
                <a:gd name="T64" fmla="*/ 101 w 234"/>
                <a:gd name="T65" fmla="*/ 99 h 115"/>
                <a:gd name="T66" fmla="*/ 107 w 234"/>
                <a:gd name="T67" fmla="*/ 96 h 115"/>
                <a:gd name="T68" fmla="*/ 119 w 234"/>
                <a:gd name="T69" fmla="*/ 83 h 115"/>
                <a:gd name="T70" fmla="*/ 132 w 234"/>
                <a:gd name="T71" fmla="*/ 71 h 115"/>
                <a:gd name="T72" fmla="*/ 144 w 234"/>
                <a:gd name="T73" fmla="*/ 56 h 115"/>
                <a:gd name="T74" fmla="*/ 153 w 234"/>
                <a:gd name="T75" fmla="*/ 46 h 115"/>
                <a:gd name="T76" fmla="*/ 159 w 234"/>
                <a:gd name="T77" fmla="*/ 37 h 115"/>
                <a:gd name="T78" fmla="*/ 172 w 234"/>
                <a:gd name="T79" fmla="*/ 31 h 115"/>
                <a:gd name="T80" fmla="*/ 180 w 234"/>
                <a:gd name="T81" fmla="*/ 25 h 115"/>
                <a:gd name="T82" fmla="*/ 190 w 234"/>
                <a:gd name="T83" fmla="*/ 21 h 115"/>
                <a:gd name="T84" fmla="*/ 199 w 234"/>
                <a:gd name="T85" fmla="*/ 21 h 115"/>
                <a:gd name="T86" fmla="*/ 208 w 234"/>
                <a:gd name="T87" fmla="*/ 25 h 115"/>
                <a:gd name="T88" fmla="*/ 214 w 234"/>
                <a:gd name="T89" fmla="*/ 25 h 115"/>
                <a:gd name="T90" fmla="*/ 226 w 234"/>
                <a:gd name="T91" fmla="*/ 34 h 115"/>
                <a:gd name="T92" fmla="*/ 233 w 234"/>
                <a:gd name="T93" fmla="*/ 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4" h="115">
                  <a:moveTo>
                    <a:pt x="233" y="3"/>
                  </a:moveTo>
                  <a:lnTo>
                    <a:pt x="223" y="0"/>
                  </a:lnTo>
                  <a:lnTo>
                    <a:pt x="214" y="0"/>
                  </a:lnTo>
                  <a:lnTo>
                    <a:pt x="202" y="0"/>
                  </a:lnTo>
                  <a:lnTo>
                    <a:pt x="193" y="0"/>
                  </a:lnTo>
                  <a:lnTo>
                    <a:pt x="183" y="3"/>
                  </a:lnTo>
                  <a:lnTo>
                    <a:pt x="172" y="10"/>
                  </a:lnTo>
                  <a:lnTo>
                    <a:pt x="168" y="13"/>
                  </a:lnTo>
                  <a:lnTo>
                    <a:pt x="159" y="21"/>
                  </a:lnTo>
                  <a:lnTo>
                    <a:pt x="153" y="31"/>
                  </a:lnTo>
                  <a:lnTo>
                    <a:pt x="150" y="37"/>
                  </a:lnTo>
                  <a:lnTo>
                    <a:pt x="147" y="43"/>
                  </a:lnTo>
                  <a:lnTo>
                    <a:pt x="138" y="59"/>
                  </a:lnTo>
                  <a:lnTo>
                    <a:pt x="122" y="71"/>
                  </a:lnTo>
                  <a:lnTo>
                    <a:pt x="114" y="77"/>
                  </a:lnTo>
                  <a:lnTo>
                    <a:pt x="101" y="83"/>
                  </a:lnTo>
                  <a:lnTo>
                    <a:pt x="86" y="90"/>
                  </a:lnTo>
                  <a:lnTo>
                    <a:pt x="76" y="93"/>
                  </a:lnTo>
                  <a:lnTo>
                    <a:pt x="65" y="93"/>
                  </a:lnTo>
                  <a:lnTo>
                    <a:pt x="55" y="93"/>
                  </a:lnTo>
                  <a:lnTo>
                    <a:pt x="40" y="87"/>
                  </a:lnTo>
                  <a:lnTo>
                    <a:pt x="25" y="83"/>
                  </a:lnTo>
                  <a:lnTo>
                    <a:pt x="15" y="74"/>
                  </a:lnTo>
                  <a:lnTo>
                    <a:pt x="10" y="68"/>
                  </a:lnTo>
                  <a:lnTo>
                    <a:pt x="0" y="99"/>
                  </a:lnTo>
                  <a:lnTo>
                    <a:pt x="10" y="105"/>
                  </a:lnTo>
                  <a:lnTo>
                    <a:pt x="22" y="111"/>
                  </a:lnTo>
                  <a:lnTo>
                    <a:pt x="34" y="111"/>
                  </a:lnTo>
                  <a:lnTo>
                    <a:pt x="50" y="114"/>
                  </a:lnTo>
                  <a:lnTo>
                    <a:pt x="61" y="114"/>
                  </a:lnTo>
                  <a:lnTo>
                    <a:pt x="74" y="111"/>
                  </a:lnTo>
                  <a:lnTo>
                    <a:pt x="89" y="105"/>
                  </a:lnTo>
                  <a:lnTo>
                    <a:pt x="101" y="99"/>
                  </a:lnTo>
                  <a:lnTo>
                    <a:pt x="107" y="96"/>
                  </a:lnTo>
                  <a:lnTo>
                    <a:pt x="119" y="83"/>
                  </a:lnTo>
                  <a:lnTo>
                    <a:pt x="132" y="71"/>
                  </a:lnTo>
                  <a:lnTo>
                    <a:pt x="144" y="56"/>
                  </a:lnTo>
                  <a:lnTo>
                    <a:pt x="153" y="46"/>
                  </a:lnTo>
                  <a:lnTo>
                    <a:pt x="159" y="37"/>
                  </a:lnTo>
                  <a:lnTo>
                    <a:pt x="172" y="31"/>
                  </a:lnTo>
                  <a:lnTo>
                    <a:pt x="180" y="25"/>
                  </a:lnTo>
                  <a:lnTo>
                    <a:pt x="190" y="21"/>
                  </a:lnTo>
                  <a:lnTo>
                    <a:pt x="199" y="21"/>
                  </a:lnTo>
                  <a:lnTo>
                    <a:pt x="208" y="25"/>
                  </a:lnTo>
                  <a:lnTo>
                    <a:pt x="214" y="25"/>
                  </a:lnTo>
                  <a:lnTo>
                    <a:pt x="226" y="34"/>
                  </a:lnTo>
                  <a:lnTo>
                    <a:pt x="233" y="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03" name="Freeform 55"/>
            <p:cNvSpPr>
              <a:spLocks/>
            </p:cNvSpPr>
            <p:nvPr/>
          </p:nvSpPr>
          <p:spPr bwMode="ltGray">
            <a:xfrm>
              <a:off x="3135" y="4006"/>
              <a:ext cx="102" cy="307"/>
            </a:xfrm>
            <a:custGeom>
              <a:avLst/>
              <a:gdLst>
                <a:gd name="T0" fmla="*/ 50 w 102"/>
                <a:gd name="T1" fmla="*/ 3 h 307"/>
                <a:gd name="T2" fmla="*/ 47 w 102"/>
                <a:gd name="T3" fmla="*/ 13 h 307"/>
                <a:gd name="T4" fmla="*/ 44 w 102"/>
                <a:gd name="T5" fmla="*/ 16 h 307"/>
                <a:gd name="T6" fmla="*/ 44 w 102"/>
                <a:gd name="T7" fmla="*/ 23 h 307"/>
                <a:gd name="T8" fmla="*/ 39 w 102"/>
                <a:gd name="T9" fmla="*/ 39 h 307"/>
                <a:gd name="T10" fmla="*/ 30 w 102"/>
                <a:gd name="T11" fmla="*/ 61 h 307"/>
                <a:gd name="T12" fmla="*/ 27 w 102"/>
                <a:gd name="T13" fmla="*/ 78 h 307"/>
                <a:gd name="T14" fmla="*/ 20 w 102"/>
                <a:gd name="T15" fmla="*/ 94 h 307"/>
                <a:gd name="T16" fmla="*/ 20 w 102"/>
                <a:gd name="T17" fmla="*/ 107 h 307"/>
                <a:gd name="T18" fmla="*/ 20 w 102"/>
                <a:gd name="T19" fmla="*/ 120 h 307"/>
                <a:gd name="T20" fmla="*/ 24 w 102"/>
                <a:gd name="T21" fmla="*/ 129 h 307"/>
                <a:gd name="T22" fmla="*/ 27 w 102"/>
                <a:gd name="T23" fmla="*/ 136 h 307"/>
                <a:gd name="T24" fmla="*/ 35 w 102"/>
                <a:gd name="T25" fmla="*/ 148 h 307"/>
                <a:gd name="T26" fmla="*/ 47 w 102"/>
                <a:gd name="T27" fmla="*/ 161 h 307"/>
                <a:gd name="T28" fmla="*/ 57 w 102"/>
                <a:gd name="T29" fmla="*/ 174 h 307"/>
                <a:gd name="T30" fmla="*/ 77 w 102"/>
                <a:gd name="T31" fmla="*/ 196 h 307"/>
                <a:gd name="T32" fmla="*/ 89 w 102"/>
                <a:gd name="T33" fmla="*/ 216 h 307"/>
                <a:gd name="T34" fmla="*/ 95 w 102"/>
                <a:gd name="T35" fmla="*/ 225 h 307"/>
                <a:gd name="T36" fmla="*/ 98 w 102"/>
                <a:gd name="T37" fmla="*/ 236 h 307"/>
                <a:gd name="T38" fmla="*/ 101 w 102"/>
                <a:gd name="T39" fmla="*/ 252 h 307"/>
                <a:gd name="T40" fmla="*/ 101 w 102"/>
                <a:gd name="T41" fmla="*/ 265 h 307"/>
                <a:gd name="T42" fmla="*/ 101 w 102"/>
                <a:gd name="T43" fmla="*/ 274 h 307"/>
                <a:gd name="T44" fmla="*/ 95 w 102"/>
                <a:gd name="T45" fmla="*/ 293 h 307"/>
                <a:gd name="T46" fmla="*/ 92 w 102"/>
                <a:gd name="T47" fmla="*/ 306 h 307"/>
                <a:gd name="T48" fmla="*/ 69 w 102"/>
                <a:gd name="T49" fmla="*/ 287 h 307"/>
                <a:gd name="T50" fmla="*/ 74 w 102"/>
                <a:gd name="T51" fmla="*/ 274 h 307"/>
                <a:gd name="T52" fmla="*/ 77 w 102"/>
                <a:gd name="T53" fmla="*/ 261 h 307"/>
                <a:gd name="T54" fmla="*/ 80 w 102"/>
                <a:gd name="T55" fmla="*/ 249 h 307"/>
                <a:gd name="T56" fmla="*/ 83 w 102"/>
                <a:gd name="T57" fmla="*/ 236 h 307"/>
                <a:gd name="T58" fmla="*/ 80 w 102"/>
                <a:gd name="T59" fmla="*/ 222 h 307"/>
                <a:gd name="T60" fmla="*/ 77 w 102"/>
                <a:gd name="T61" fmla="*/ 209 h 307"/>
                <a:gd name="T62" fmla="*/ 71 w 102"/>
                <a:gd name="T63" fmla="*/ 196 h 307"/>
                <a:gd name="T64" fmla="*/ 65 w 102"/>
                <a:gd name="T65" fmla="*/ 190 h 307"/>
                <a:gd name="T66" fmla="*/ 54 w 102"/>
                <a:gd name="T67" fmla="*/ 180 h 307"/>
                <a:gd name="T68" fmla="*/ 42 w 102"/>
                <a:gd name="T69" fmla="*/ 168 h 307"/>
                <a:gd name="T70" fmla="*/ 30 w 102"/>
                <a:gd name="T71" fmla="*/ 155 h 307"/>
                <a:gd name="T72" fmla="*/ 20 w 102"/>
                <a:gd name="T73" fmla="*/ 142 h 307"/>
                <a:gd name="T74" fmla="*/ 12 w 102"/>
                <a:gd name="T75" fmla="*/ 123 h 307"/>
                <a:gd name="T76" fmla="*/ 3 w 102"/>
                <a:gd name="T77" fmla="*/ 110 h 307"/>
                <a:gd name="T78" fmla="*/ 0 w 102"/>
                <a:gd name="T79" fmla="*/ 100 h 307"/>
                <a:gd name="T80" fmla="*/ 0 w 102"/>
                <a:gd name="T81" fmla="*/ 84 h 307"/>
                <a:gd name="T82" fmla="*/ 0 w 102"/>
                <a:gd name="T83" fmla="*/ 61 h 307"/>
                <a:gd name="T84" fmla="*/ 0 w 102"/>
                <a:gd name="T85" fmla="*/ 48 h 307"/>
                <a:gd name="T86" fmla="*/ 3 w 102"/>
                <a:gd name="T87" fmla="*/ 32 h 307"/>
                <a:gd name="T88" fmla="*/ 6 w 102"/>
                <a:gd name="T89" fmla="*/ 19 h 307"/>
                <a:gd name="T90" fmla="*/ 6 w 102"/>
                <a:gd name="T91" fmla="*/ 10 h 307"/>
                <a:gd name="T92" fmla="*/ 12 w 102"/>
                <a:gd name="T93" fmla="*/ 0 h 307"/>
                <a:gd name="T94" fmla="*/ 50 w 102"/>
                <a:gd name="T95" fmla="*/ 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04" name="Freeform 56"/>
            <p:cNvSpPr>
              <a:spLocks/>
            </p:cNvSpPr>
            <p:nvPr/>
          </p:nvSpPr>
          <p:spPr bwMode="ltGray">
            <a:xfrm>
              <a:off x="5643" y="2518"/>
              <a:ext cx="102" cy="312"/>
            </a:xfrm>
            <a:custGeom>
              <a:avLst/>
              <a:gdLst>
                <a:gd name="T0" fmla="*/ 51 w 102"/>
                <a:gd name="T1" fmla="*/ 6 h 312"/>
                <a:gd name="T2" fmla="*/ 47 w 102"/>
                <a:gd name="T3" fmla="*/ 16 h 312"/>
                <a:gd name="T4" fmla="*/ 44 w 102"/>
                <a:gd name="T5" fmla="*/ 19 h 312"/>
                <a:gd name="T6" fmla="*/ 44 w 102"/>
                <a:gd name="T7" fmla="*/ 26 h 312"/>
                <a:gd name="T8" fmla="*/ 39 w 102"/>
                <a:gd name="T9" fmla="*/ 43 h 312"/>
                <a:gd name="T10" fmla="*/ 30 w 102"/>
                <a:gd name="T11" fmla="*/ 65 h 312"/>
                <a:gd name="T12" fmla="*/ 24 w 102"/>
                <a:gd name="T13" fmla="*/ 81 h 312"/>
                <a:gd name="T14" fmla="*/ 21 w 102"/>
                <a:gd name="T15" fmla="*/ 97 h 312"/>
                <a:gd name="T16" fmla="*/ 21 w 102"/>
                <a:gd name="T17" fmla="*/ 110 h 312"/>
                <a:gd name="T18" fmla="*/ 21 w 102"/>
                <a:gd name="T19" fmla="*/ 120 h 312"/>
                <a:gd name="T20" fmla="*/ 24 w 102"/>
                <a:gd name="T21" fmla="*/ 133 h 312"/>
                <a:gd name="T22" fmla="*/ 27 w 102"/>
                <a:gd name="T23" fmla="*/ 140 h 312"/>
                <a:gd name="T24" fmla="*/ 36 w 102"/>
                <a:gd name="T25" fmla="*/ 152 h 312"/>
                <a:gd name="T26" fmla="*/ 44 w 102"/>
                <a:gd name="T27" fmla="*/ 165 h 312"/>
                <a:gd name="T28" fmla="*/ 57 w 102"/>
                <a:gd name="T29" fmla="*/ 178 h 312"/>
                <a:gd name="T30" fmla="*/ 77 w 102"/>
                <a:gd name="T31" fmla="*/ 201 h 312"/>
                <a:gd name="T32" fmla="*/ 89 w 102"/>
                <a:gd name="T33" fmla="*/ 221 h 312"/>
                <a:gd name="T34" fmla="*/ 95 w 102"/>
                <a:gd name="T35" fmla="*/ 230 h 312"/>
                <a:gd name="T36" fmla="*/ 98 w 102"/>
                <a:gd name="T37" fmla="*/ 240 h 312"/>
                <a:gd name="T38" fmla="*/ 101 w 102"/>
                <a:gd name="T39" fmla="*/ 256 h 312"/>
                <a:gd name="T40" fmla="*/ 101 w 102"/>
                <a:gd name="T41" fmla="*/ 269 h 312"/>
                <a:gd name="T42" fmla="*/ 98 w 102"/>
                <a:gd name="T43" fmla="*/ 279 h 312"/>
                <a:gd name="T44" fmla="*/ 95 w 102"/>
                <a:gd name="T45" fmla="*/ 298 h 312"/>
                <a:gd name="T46" fmla="*/ 89 w 102"/>
                <a:gd name="T47" fmla="*/ 311 h 312"/>
                <a:gd name="T48" fmla="*/ 69 w 102"/>
                <a:gd name="T49" fmla="*/ 292 h 312"/>
                <a:gd name="T50" fmla="*/ 74 w 102"/>
                <a:gd name="T51" fmla="*/ 279 h 312"/>
                <a:gd name="T52" fmla="*/ 77 w 102"/>
                <a:gd name="T53" fmla="*/ 265 h 312"/>
                <a:gd name="T54" fmla="*/ 81 w 102"/>
                <a:gd name="T55" fmla="*/ 253 h 312"/>
                <a:gd name="T56" fmla="*/ 81 w 102"/>
                <a:gd name="T57" fmla="*/ 240 h 312"/>
                <a:gd name="T58" fmla="*/ 81 w 102"/>
                <a:gd name="T59" fmla="*/ 227 h 312"/>
                <a:gd name="T60" fmla="*/ 74 w 102"/>
                <a:gd name="T61" fmla="*/ 211 h 312"/>
                <a:gd name="T62" fmla="*/ 71 w 102"/>
                <a:gd name="T63" fmla="*/ 201 h 312"/>
                <a:gd name="T64" fmla="*/ 66 w 102"/>
                <a:gd name="T65" fmla="*/ 195 h 312"/>
                <a:gd name="T66" fmla="*/ 54 w 102"/>
                <a:gd name="T67" fmla="*/ 184 h 312"/>
                <a:gd name="T68" fmla="*/ 39 w 102"/>
                <a:gd name="T69" fmla="*/ 168 h 312"/>
                <a:gd name="T70" fmla="*/ 27 w 102"/>
                <a:gd name="T71" fmla="*/ 156 h 312"/>
                <a:gd name="T72" fmla="*/ 21 w 102"/>
                <a:gd name="T73" fmla="*/ 146 h 312"/>
                <a:gd name="T74" fmla="*/ 12 w 102"/>
                <a:gd name="T75" fmla="*/ 127 h 312"/>
                <a:gd name="T76" fmla="*/ 3 w 102"/>
                <a:gd name="T77" fmla="*/ 113 h 312"/>
                <a:gd name="T78" fmla="*/ 0 w 102"/>
                <a:gd name="T79" fmla="*/ 103 h 312"/>
                <a:gd name="T80" fmla="*/ 0 w 102"/>
                <a:gd name="T81" fmla="*/ 84 h 312"/>
                <a:gd name="T82" fmla="*/ 0 w 102"/>
                <a:gd name="T83" fmla="*/ 65 h 312"/>
                <a:gd name="T84" fmla="*/ 0 w 102"/>
                <a:gd name="T85" fmla="*/ 52 h 312"/>
                <a:gd name="T86" fmla="*/ 3 w 102"/>
                <a:gd name="T87" fmla="*/ 35 h 312"/>
                <a:gd name="T88" fmla="*/ 6 w 102"/>
                <a:gd name="T89" fmla="*/ 22 h 312"/>
                <a:gd name="T90" fmla="*/ 6 w 102"/>
                <a:gd name="T91" fmla="*/ 10 h 312"/>
                <a:gd name="T92" fmla="*/ 12 w 102"/>
                <a:gd name="T93" fmla="*/ 0 h 312"/>
                <a:gd name="T94" fmla="*/ 51 w 102"/>
                <a:gd name="T95" fmla="*/ 6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2" h="312">
                  <a:moveTo>
                    <a:pt x="51" y="6"/>
                  </a:moveTo>
                  <a:lnTo>
                    <a:pt x="47" y="16"/>
                  </a:lnTo>
                  <a:lnTo>
                    <a:pt x="44" y="19"/>
                  </a:lnTo>
                  <a:lnTo>
                    <a:pt x="44" y="26"/>
                  </a:lnTo>
                  <a:lnTo>
                    <a:pt x="39" y="43"/>
                  </a:lnTo>
                  <a:lnTo>
                    <a:pt x="30" y="65"/>
                  </a:lnTo>
                  <a:lnTo>
                    <a:pt x="24" y="81"/>
                  </a:lnTo>
                  <a:lnTo>
                    <a:pt x="21" y="97"/>
                  </a:lnTo>
                  <a:lnTo>
                    <a:pt x="21" y="110"/>
                  </a:lnTo>
                  <a:lnTo>
                    <a:pt x="21" y="120"/>
                  </a:lnTo>
                  <a:lnTo>
                    <a:pt x="24" y="133"/>
                  </a:lnTo>
                  <a:lnTo>
                    <a:pt x="27" y="140"/>
                  </a:lnTo>
                  <a:lnTo>
                    <a:pt x="36" y="152"/>
                  </a:lnTo>
                  <a:lnTo>
                    <a:pt x="44" y="165"/>
                  </a:lnTo>
                  <a:lnTo>
                    <a:pt x="57" y="178"/>
                  </a:lnTo>
                  <a:lnTo>
                    <a:pt x="77" y="201"/>
                  </a:lnTo>
                  <a:lnTo>
                    <a:pt x="89" y="221"/>
                  </a:lnTo>
                  <a:lnTo>
                    <a:pt x="95" y="230"/>
                  </a:lnTo>
                  <a:lnTo>
                    <a:pt x="98" y="240"/>
                  </a:lnTo>
                  <a:lnTo>
                    <a:pt x="101" y="256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5" y="298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4" y="279"/>
                  </a:lnTo>
                  <a:lnTo>
                    <a:pt x="77" y="265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4" y="211"/>
                  </a:lnTo>
                  <a:lnTo>
                    <a:pt x="71" y="201"/>
                  </a:lnTo>
                  <a:lnTo>
                    <a:pt x="66" y="195"/>
                  </a:lnTo>
                  <a:lnTo>
                    <a:pt x="54" y="184"/>
                  </a:lnTo>
                  <a:lnTo>
                    <a:pt x="39" y="168"/>
                  </a:lnTo>
                  <a:lnTo>
                    <a:pt x="27" y="156"/>
                  </a:lnTo>
                  <a:lnTo>
                    <a:pt x="21" y="146"/>
                  </a:lnTo>
                  <a:lnTo>
                    <a:pt x="12" y="127"/>
                  </a:lnTo>
                  <a:lnTo>
                    <a:pt x="3" y="113"/>
                  </a:lnTo>
                  <a:lnTo>
                    <a:pt x="0" y="103"/>
                  </a:lnTo>
                  <a:lnTo>
                    <a:pt x="0" y="84"/>
                  </a:lnTo>
                  <a:lnTo>
                    <a:pt x="0" y="65"/>
                  </a:lnTo>
                  <a:lnTo>
                    <a:pt x="0" y="52"/>
                  </a:lnTo>
                  <a:lnTo>
                    <a:pt x="3" y="35"/>
                  </a:lnTo>
                  <a:lnTo>
                    <a:pt x="6" y="22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1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05" name="Freeform 57"/>
            <p:cNvSpPr>
              <a:spLocks/>
            </p:cNvSpPr>
            <p:nvPr/>
          </p:nvSpPr>
          <p:spPr bwMode="ltGray">
            <a:xfrm>
              <a:off x="5449" y="3971"/>
              <a:ext cx="103" cy="313"/>
            </a:xfrm>
            <a:custGeom>
              <a:avLst/>
              <a:gdLst>
                <a:gd name="T0" fmla="*/ 52 w 103"/>
                <a:gd name="T1" fmla="*/ 7 h 313"/>
                <a:gd name="T2" fmla="*/ 46 w 103"/>
                <a:gd name="T3" fmla="*/ 16 h 313"/>
                <a:gd name="T4" fmla="*/ 44 w 103"/>
                <a:gd name="T5" fmla="*/ 26 h 313"/>
                <a:gd name="T6" fmla="*/ 37 w 103"/>
                <a:gd name="T7" fmla="*/ 43 h 313"/>
                <a:gd name="T8" fmla="*/ 29 w 103"/>
                <a:gd name="T9" fmla="*/ 65 h 313"/>
                <a:gd name="T10" fmla="*/ 26 w 103"/>
                <a:gd name="T11" fmla="*/ 78 h 313"/>
                <a:gd name="T12" fmla="*/ 23 w 103"/>
                <a:gd name="T13" fmla="*/ 97 h 313"/>
                <a:gd name="T14" fmla="*/ 23 w 103"/>
                <a:gd name="T15" fmla="*/ 110 h 313"/>
                <a:gd name="T16" fmla="*/ 23 w 103"/>
                <a:gd name="T17" fmla="*/ 121 h 313"/>
                <a:gd name="T18" fmla="*/ 23 w 103"/>
                <a:gd name="T19" fmla="*/ 134 h 313"/>
                <a:gd name="T20" fmla="*/ 29 w 103"/>
                <a:gd name="T21" fmla="*/ 140 h 313"/>
                <a:gd name="T22" fmla="*/ 37 w 103"/>
                <a:gd name="T23" fmla="*/ 153 h 313"/>
                <a:gd name="T24" fmla="*/ 46 w 103"/>
                <a:gd name="T25" fmla="*/ 166 h 313"/>
                <a:gd name="T26" fmla="*/ 58 w 103"/>
                <a:gd name="T27" fmla="*/ 178 h 313"/>
                <a:gd name="T28" fmla="*/ 78 w 103"/>
                <a:gd name="T29" fmla="*/ 202 h 313"/>
                <a:gd name="T30" fmla="*/ 90 w 103"/>
                <a:gd name="T31" fmla="*/ 218 h 313"/>
                <a:gd name="T32" fmla="*/ 96 w 103"/>
                <a:gd name="T33" fmla="*/ 231 h 313"/>
                <a:gd name="T34" fmla="*/ 98 w 103"/>
                <a:gd name="T35" fmla="*/ 240 h 313"/>
                <a:gd name="T36" fmla="*/ 98 w 103"/>
                <a:gd name="T37" fmla="*/ 256 h 313"/>
                <a:gd name="T38" fmla="*/ 102 w 103"/>
                <a:gd name="T39" fmla="*/ 266 h 313"/>
                <a:gd name="T40" fmla="*/ 98 w 103"/>
                <a:gd name="T41" fmla="*/ 280 h 313"/>
                <a:gd name="T42" fmla="*/ 96 w 103"/>
                <a:gd name="T43" fmla="*/ 299 h 313"/>
                <a:gd name="T44" fmla="*/ 90 w 103"/>
                <a:gd name="T45" fmla="*/ 312 h 313"/>
                <a:gd name="T46" fmla="*/ 69 w 103"/>
                <a:gd name="T47" fmla="*/ 292 h 313"/>
                <a:gd name="T48" fmla="*/ 76 w 103"/>
                <a:gd name="T49" fmla="*/ 280 h 313"/>
                <a:gd name="T50" fmla="*/ 78 w 103"/>
                <a:gd name="T51" fmla="*/ 266 h 313"/>
                <a:gd name="T52" fmla="*/ 81 w 103"/>
                <a:gd name="T53" fmla="*/ 253 h 313"/>
                <a:gd name="T54" fmla="*/ 81 w 103"/>
                <a:gd name="T55" fmla="*/ 240 h 313"/>
                <a:gd name="T56" fmla="*/ 81 w 103"/>
                <a:gd name="T57" fmla="*/ 227 h 313"/>
                <a:gd name="T58" fmla="*/ 76 w 103"/>
                <a:gd name="T59" fmla="*/ 211 h 313"/>
                <a:gd name="T60" fmla="*/ 73 w 103"/>
                <a:gd name="T61" fmla="*/ 202 h 313"/>
                <a:gd name="T62" fmla="*/ 64 w 103"/>
                <a:gd name="T63" fmla="*/ 194 h 313"/>
                <a:gd name="T64" fmla="*/ 55 w 103"/>
                <a:gd name="T65" fmla="*/ 185 h 313"/>
                <a:gd name="T66" fmla="*/ 40 w 103"/>
                <a:gd name="T67" fmla="*/ 169 h 313"/>
                <a:gd name="T68" fmla="*/ 29 w 103"/>
                <a:gd name="T69" fmla="*/ 156 h 313"/>
                <a:gd name="T70" fmla="*/ 23 w 103"/>
                <a:gd name="T71" fmla="*/ 146 h 313"/>
                <a:gd name="T72" fmla="*/ 11 w 103"/>
                <a:gd name="T73" fmla="*/ 127 h 313"/>
                <a:gd name="T74" fmla="*/ 5 w 103"/>
                <a:gd name="T75" fmla="*/ 110 h 313"/>
                <a:gd name="T76" fmla="*/ 3 w 103"/>
                <a:gd name="T77" fmla="*/ 104 h 313"/>
                <a:gd name="T78" fmla="*/ 0 w 103"/>
                <a:gd name="T79" fmla="*/ 85 h 313"/>
                <a:gd name="T80" fmla="*/ 0 w 103"/>
                <a:gd name="T81" fmla="*/ 65 h 313"/>
                <a:gd name="T82" fmla="*/ 3 w 103"/>
                <a:gd name="T83" fmla="*/ 49 h 313"/>
                <a:gd name="T84" fmla="*/ 3 w 103"/>
                <a:gd name="T85" fmla="*/ 36 h 313"/>
                <a:gd name="T86" fmla="*/ 5 w 103"/>
                <a:gd name="T87" fmla="*/ 23 h 313"/>
                <a:gd name="T88" fmla="*/ 8 w 103"/>
                <a:gd name="T89" fmla="*/ 10 h 313"/>
                <a:gd name="T90" fmla="*/ 11 w 103"/>
                <a:gd name="T91" fmla="*/ 0 h 313"/>
                <a:gd name="T92" fmla="*/ 52 w 103"/>
                <a:gd name="T93" fmla="*/ 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3" h="313">
                  <a:moveTo>
                    <a:pt x="52" y="7"/>
                  </a:moveTo>
                  <a:lnTo>
                    <a:pt x="46" y="16"/>
                  </a:lnTo>
                  <a:lnTo>
                    <a:pt x="44" y="26"/>
                  </a:lnTo>
                  <a:lnTo>
                    <a:pt x="37" y="43"/>
                  </a:lnTo>
                  <a:lnTo>
                    <a:pt x="29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3" y="134"/>
                  </a:lnTo>
                  <a:lnTo>
                    <a:pt x="29" y="140"/>
                  </a:lnTo>
                  <a:lnTo>
                    <a:pt x="37" y="153"/>
                  </a:lnTo>
                  <a:lnTo>
                    <a:pt x="46" y="166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90" y="218"/>
                  </a:lnTo>
                  <a:lnTo>
                    <a:pt x="96" y="231"/>
                  </a:lnTo>
                  <a:lnTo>
                    <a:pt x="98" y="240"/>
                  </a:lnTo>
                  <a:lnTo>
                    <a:pt x="98" y="256"/>
                  </a:lnTo>
                  <a:lnTo>
                    <a:pt x="102" y="266"/>
                  </a:lnTo>
                  <a:lnTo>
                    <a:pt x="98" y="280"/>
                  </a:lnTo>
                  <a:lnTo>
                    <a:pt x="96" y="299"/>
                  </a:lnTo>
                  <a:lnTo>
                    <a:pt x="90" y="312"/>
                  </a:lnTo>
                  <a:lnTo>
                    <a:pt x="69" y="292"/>
                  </a:lnTo>
                  <a:lnTo>
                    <a:pt x="76" y="280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40"/>
                  </a:lnTo>
                  <a:lnTo>
                    <a:pt x="81" y="227"/>
                  </a:lnTo>
                  <a:lnTo>
                    <a:pt x="76" y="211"/>
                  </a:lnTo>
                  <a:lnTo>
                    <a:pt x="73" y="202"/>
                  </a:lnTo>
                  <a:lnTo>
                    <a:pt x="64" y="194"/>
                  </a:lnTo>
                  <a:lnTo>
                    <a:pt x="55" y="185"/>
                  </a:lnTo>
                  <a:lnTo>
                    <a:pt x="40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1" y="127"/>
                  </a:lnTo>
                  <a:lnTo>
                    <a:pt x="5" y="110"/>
                  </a:lnTo>
                  <a:lnTo>
                    <a:pt x="3" y="104"/>
                  </a:lnTo>
                  <a:lnTo>
                    <a:pt x="0" y="85"/>
                  </a:lnTo>
                  <a:lnTo>
                    <a:pt x="0" y="65"/>
                  </a:lnTo>
                  <a:lnTo>
                    <a:pt x="3" y="49"/>
                  </a:lnTo>
                  <a:lnTo>
                    <a:pt x="3" y="36"/>
                  </a:lnTo>
                  <a:lnTo>
                    <a:pt x="5" y="23"/>
                  </a:lnTo>
                  <a:lnTo>
                    <a:pt x="8" y="10"/>
                  </a:lnTo>
                  <a:lnTo>
                    <a:pt x="11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06" name="Freeform 58"/>
            <p:cNvSpPr>
              <a:spLocks/>
            </p:cNvSpPr>
            <p:nvPr/>
          </p:nvSpPr>
          <p:spPr bwMode="ltGray">
            <a:xfrm>
              <a:off x="1045" y="3906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07" name="Freeform 59"/>
            <p:cNvSpPr>
              <a:spLocks/>
            </p:cNvSpPr>
            <p:nvPr/>
          </p:nvSpPr>
          <p:spPr bwMode="ltGray">
            <a:xfrm>
              <a:off x="3307" y="0"/>
              <a:ext cx="102" cy="312"/>
            </a:xfrm>
            <a:custGeom>
              <a:avLst/>
              <a:gdLst>
                <a:gd name="T0" fmla="*/ 52 w 102"/>
                <a:gd name="T1" fmla="*/ 7 h 312"/>
                <a:gd name="T2" fmla="*/ 50 w 102"/>
                <a:gd name="T3" fmla="*/ 16 h 312"/>
                <a:gd name="T4" fmla="*/ 46 w 102"/>
                <a:gd name="T5" fmla="*/ 16 h 312"/>
                <a:gd name="T6" fmla="*/ 46 w 102"/>
                <a:gd name="T7" fmla="*/ 26 h 312"/>
                <a:gd name="T8" fmla="*/ 38 w 102"/>
                <a:gd name="T9" fmla="*/ 43 h 312"/>
                <a:gd name="T10" fmla="*/ 32 w 102"/>
                <a:gd name="T11" fmla="*/ 65 h 312"/>
                <a:gd name="T12" fmla="*/ 26 w 102"/>
                <a:gd name="T13" fmla="*/ 78 h 312"/>
                <a:gd name="T14" fmla="*/ 23 w 102"/>
                <a:gd name="T15" fmla="*/ 97 h 312"/>
                <a:gd name="T16" fmla="*/ 23 w 102"/>
                <a:gd name="T17" fmla="*/ 110 h 312"/>
                <a:gd name="T18" fmla="*/ 23 w 102"/>
                <a:gd name="T19" fmla="*/ 121 h 312"/>
                <a:gd name="T20" fmla="*/ 26 w 102"/>
                <a:gd name="T21" fmla="*/ 130 h 312"/>
                <a:gd name="T22" fmla="*/ 29 w 102"/>
                <a:gd name="T23" fmla="*/ 140 h 312"/>
                <a:gd name="T24" fmla="*/ 38 w 102"/>
                <a:gd name="T25" fmla="*/ 153 h 312"/>
                <a:gd name="T26" fmla="*/ 46 w 102"/>
                <a:gd name="T27" fmla="*/ 162 h 312"/>
                <a:gd name="T28" fmla="*/ 58 w 102"/>
                <a:gd name="T29" fmla="*/ 178 h 312"/>
                <a:gd name="T30" fmla="*/ 78 w 102"/>
                <a:gd name="T31" fmla="*/ 202 h 312"/>
                <a:gd name="T32" fmla="*/ 89 w 102"/>
                <a:gd name="T33" fmla="*/ 218 h 312"/>
                <a:gd name="T34" fmla="*/ 96 w 102"/>
                <a:gd name="T35" fmla="*/ 227 h 312"/>
                <a:gd name="T36" fmla="*/ 98 w 102"/>
                <a:gd name="T37" fmla="*/ 240 h 312"/>
                <a:gd name="T38" fmla="*/ 101 w 102"/>
                <a:gd name="T39" fmla="*/ 253 h 312"/>
                <a:gd name="T40" fmla="*/ 101 w 102"/>
                <a:gd name="T41" fmla="*/ 269 h 312"/>
                <a:gd name="T42" fmla="*/ 98 w 102"/>
                <a:gd name="T43" fmla="*/ 279 h 312"/>
                <a:gd name="T44" fmla="*/ 96 w 102"/>
                <a:gd name="T45" fmla="*/ 295 h 312"/>
                <a:gd name="T46" fmla="*/ 89 w 102"/>
                <a:gd name="T47" fmla="*/ 311 h 312"/>
                <a:gd name="T48" fmla="*/ 69 w 102"/>
                <a:gd name="T49" fmla="*/ 292 h 312"/>
                <a:gd name="T50" fmla="*/ 75 w 102"/>
                <a:gd name="T51" fmla="*/ 279 h 312"/>
                <a:gd name="T52" fmla="*/ 78 w 102"/>
                <a:gd name="T53" fmla="*/ 266 h 312"/>
                <a:gd name="T54" fmla="*/ 81 w 102"/>
                <a:gd name="T55" fmla="*/ 253 h 312"/>
                <a:gd name="T56" fmla="*/ 81 w 102"/>
                <a:gd name="T57" fmla="*/ 237 h 312"/>
                <a:gd name="T58" fmla="*/ 81 w 102"/>
                <a:gd name="T59" fmla="*/ 227 h 312"/>
                <a:gd name="T60" fmla="*/ 75 w 102"/>
                <a:gd name="T61" fmla="*/ 211 h 312"/>
                <a:gd name="T62" fmla="*/ 72 w 102"/>
                <a:gd name="T63" fmla="*/ 202 h 312"/>
                <a:gd name="T64" fmla="*/ 67 w 102"/>
                <a:gd name="T65" fmla="*/ 191 h 312"/>
                <a:gd name="T66" fmla="*/ 55 w 102"/>
                <a:gd name="T67" fmla="*/ 181 h 312"/>
                <a:gd name="T68" fmla="*/ 41 w 102"/>
                <a:gd name="T69" fmla="*/ 169 h 312"/>
                <a:gd name="T70" fmla="*/ 29 w 102"/>
                <a:gd name="T71" fmla="*/ 156 h 312"/>
                <a:gd name="T72" fmla="*/ 23 w 102"/>
                <a:gd name="T73" fmla="*/ 146 h 312"/>
                <a:gd name="T74" fmla="*/ 14 w 102"/>
                <a:gd name="T75" fmla="*/ 127 h 312"/>
                <a:gd name="T76" fmla="*/ 6 w 102"/>
                <a:gd name="T77" fmla="*/ 110 h 312"/>
                <a:gd name="T78" fmla="*/ 3 w 102"/>
                <a:gd name="T79" fmla="*/ 104 h 312"/>
                <a:gd name="T80" fmla="*/ 0 w 102"/>
                <a:gd name="T81" fmla="*/ 84 h 312"/>
                <a:gd name="T82" fmla="*/ 0 w 102"/>
                <a:gd name="T83" fmla="*/ 62 h 312"/>
                <a:gd name="T84" fmla="*/ 3 w 102"/>
                <a:gd name="T85" fmla="*/ 49 h 312"/>
                <a:gd name="T86" fmla="*/ 6 w 102"/>
                <a:gd name="T87" fmla="*/ 35 h 312"/>
                <a:gd name="T88" fmla="*/ 6 w 102"/>
                <a:gd name="T89" fmla="*/ 23 h 312"/>
                <a:gd name="T90" fmla="*/ 9 w 102"/>
                <a:gd name="T91" fmla="*/ 10 h 312"/>
                <a:gd name="T92" fmla="*/ 14 w 102"/>
                <a:gd name="T93" fmla="*/ 0 h 312"/>
                <a:gd name="T94" fmla="*/ 52 w 102"/>
                <a:gd name="T95" fmla="*/ 7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2" h="312">
                  <a:moveTo>
                    <a:pt x="52" y="7"/>
                  </a:moveTo>
                  <a:lnTo>
                    <a:pt x="50" y="16"/>
                  </a:lnTo>
                  <a:lnTo>
                    <a:pt x="46" y="16"/>
                  </a:lnTo>
                  <a:lnTo>
                    <a:pt x="46" y="26"/>
                  </a:lnTo>
                  <a:lnTo>
                    <a:pt x="38" y="43"/>
                  </a:lnTo>
                  <a:lnTo>
                    <a:pt x="32" y="65"/>
                  </a:lnTo>
                  <a:lnTo>
                    <a:pt x="26" y="78"/>
                  </a:lnTo>
                  <a:lnTo>
                    <a:pt x="23" y="97"/>
                  </a:lnTo>
                  <a:lnTo>
                    <a:pt x="23" y="110"/>
                  </a:lnTo>
                  <a:lnTo>
                    <a:pt x="23" y="121"/>
                  </a:lnTo>
                  <a:lnTo>
                    <a:pt x="26" y="130"/>
                  </a:lnTo>
                  <a:lnTo>
                    <a:pt x="29" y="140"/>
                  </a:lnTo>
                  <a:lnTo>
                    <a:pt x="38" y="153"/>
                  </a:lnTo>
                  <a:lnTo>
                    <a:pt x="46" y="162"/>
                  </a:lnTo>
                  <a:lnTo>
                    <a:pt x="58" y="178"/>
                  </a:lnTo>
                  <a:lnTo>
                    <a:pt x="78" y="202"/>
                  </a:lnTo>
                  <a:lnTo>
                    <a:pt x="89" y="218"/>
                  </a:lnTo>
                  <a:lnTo>
                    <a:pt x="96" y="227"/>
                  </a:lnTo>
                  <a:lnTo>
                    <a:pt x="98" y="240"/>
                  </a:lnTo>
                  <a:lnTo>
                    <a:pt x="101" y="253"/>
                  </a:lnTo>
                  <a:lnTo>
                    <a:pt x="101" y="269"/>
                  </a:lnTo>
                  <a:lnTo>
                    <a:pt x="98" y="279"/>
                  </a:lnTo>
                  <a:lnTo>
                    <a:pt x="96" y="295"/>
                  </a:lnTo>
                  <a:lnTo>
                    <a:pt x="89" y="311"/>
                  </a:lnTo>
                  <a:lnTo>
                    <a:pt x="69" y="292"/>
                  </a:lnTo>
                  <a:lnTo>
                    <a:pt x="75" y="279"/>
                  </a:lnTo>
                  <a:lnTo>
                    <a:pt x="78" y="266"/>
                  </a:lnTo>
                  <a:lnTo>
                    <a:pt x="81" y="253"/>
                  </a:lnTo>
                  <a:lnTo>
                    <a:pt x="81" y="237"/>
                  </a:lnTo>
                  <a:lnTo>
                    <a:pt x="81" y="227"/>
                  </a:lnTo>
                  <a:lnTo>
                    <a:pt x="75" y="211"/>
                  </a:lnTo>
                  <a:lnTo>
                    <a:pt x="72" y="202"/>
                  </a:lnTo>
                  <a:lnTo>
                    <a:pt x="67" y="191"/>
                  </a:lnTo>
                  <a:lnTo>
                    <a:pt x="55" y="181"/>
                  </a:lnTo>
                  <a:lnTo>
                    <a:pt x="41" y="169"/>
                  </a:lnTo>
                  <a:lnTo>
                    <a:pt x="29" y="156"/>
                  </a:lnTo>
                  <a:lnTo>
                    <a:pt x="23" y="146"/>
                  </a:lnTo>
                  <a:lnTo>
                    <a:pt x="14" y="127"/>
                  </a:lnTo>
                  <a:lnTo>
                    <a:pt x="6" y="110"/>
                  </a:lnTo>
                  <a:lnTo>
                    <a:pt x="3" y="104"/>
                  </a:lnTo>
                  <a:lnTo>
                    <a:pt x="0" y="84"/>
                  </a:lnTo>
                  <a:lnTo>
                    <a:pt x="0" y="62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3"/>
                  </a:lnTo>
                  <a:lnTo>
                    <a:pt x="9" y="10"/>
                  </a:lnTo>
                  <a:lnTo>
                    <a:pt x="14" y="0"/>
                  </a:lnTo>
                  <a:lnTo>
                    <a:pt x="52" y="7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08" name="Freeform 60"/>
            <p:cNvSpPr>
              <a:spLocks/>
            </p:cNvSpPr>
            <p:nvPr/>
          </p:nvSpPr>
          <p:spPr bwMode="ltGray">
            <a:xfrm>
              <a:off x="2412" y="3901"/>
              <a:ext cx="58" cy="102"/>
            </a:xfrm>
            <a:custGeom>
              <a:avLst/>
              <a:gdLst>
                <a:gd name="T0" fmla="*/ 16 w 58"/>
                <a:gd name="T1" fmla="*/ 101 h 102"/>
                <a:gd name="T2" fmla="*/ 0 w 58"/>
                <a:gd name="T3" fmla="*/ 0 h 102"/>
                <a:gd name="T4" fmla="*/ 57 w 58"/>
                <a:gd name="T5" fmla="*/ 52 h 102"/>
                <a:gd name="T6" fmla="*/ 16 w 58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ltGray">
            <a:xfrm>
              <a:off x="2972" y="63"/>
              <a:ext cx="56" cy="102"/>
            </a:xfrm>
            <a:custGeom>
              <a:avLst/>
              <a:gdLst>
                <a:gd name="T0" fmla="*/ 14 w 56"/>
                <a:gd name="T1" fmla="*/ 101 h 102"/>
                <a:gd name="T2" fmla="*/ 0 w 56"/>
                <a:gd name="T3" fmla="*/ 0 h 102"/>
                <a:gd name="T4" fmla="*/ 55 w 56"/>
                <a:gd name="T5" fmla="*/ 51 h 102"/>
                <a:gd name="T6" fmla="*/ 14 w 56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02">
                  <a:moveTo>
                    <a:pt x="14" y="101"/>
                  </a:moveTo>
                  <a:lnTo>
                    <a:pt x="0" y="0"/>
                  </a:lnTo>
                  <a:lnTo>
                    <a:pt x="55" y="51"/>
                  </a:lnTo>
                  <a:lnTo>
                    <a:pt x="14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10" name="Freeform 62"/>
            <p:cNvSpPr>
              <a:spLocks/>
            </p:cNvSpPr>
            <p:nvPr/>
          </p:nvSpPr>
          <p:spPr bwMode="ltGray">
            <a:xfrm>
              <a:off x="212" y="884"/>
              <a:ext cx="59" cy="101"/>
            </a:xfrm>
            <a:custGeom>
              <a:avLst/>
              <a:gdLst>
                <a:gd name="T0" fmla="*/ 16 w 59"/>
                <a:gd name="T1" fmla="*/ 100 h 101"/>
                <a:gd name="T2" fmla="*/ 0 w 59"/>
                <a:gd name="T3" fmla="*/ 0 h 101"/>
                <a:gd name="T4" fmla="*/ 58 w 59"/>
                <a:gd name="T5" fmla="*/ 51 h 101"/>
                <a:gd name="T6" fmla="*/ 16 w 59"/>
                <a:gd name="T7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ltGray">
            <a:xfrm>
              <a:off x="1452" y="115"/>
              <a:ext cx="53" cy="68"/>
            </a:xfrm>
            <a:custGeom>
              <a:avLst/>
              <a:gdLst>
                <a:gd name="T0" fmla="*/ 30 w 53"/>
                <a:gd name="T1" fmla="*/ 0 h 68"/>
                <a:gd name="T2" fmla="*/ 0 w 53"/>
                <a:gd name="T3" fmla="*/ 18 h 68"/>
                <a:gd name="T4" fmla="*/ 14 w 53"/>
                <a:gd name="T5" fmla="*/ 67 h 68"/>
                <a:gd name="T6" fmla="*/ 52 w 53"/>
                <a:gd name="T7" fmla="*/ 42 h 68"/>
                <a:gd name="T8" fmla="*/ 30 w 53"/>
                <a:gd name="T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8">
                  <a:moveTo>
                    <a:pt x="30" y="0"/>
                  </a:moveTo>
                  <a:lnTo>
                    <a:pt x="0" y="18"/>
                  </a:lnTo>
                  <a:lnTo>
                    <a:pt x="14" y="67"/>
                  </a:lnTo>
                  <a:lnTo>
                    <a:pt x="52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ltGray">
            <a:xfrm>
              <a:off x="4571" y="216"/>
              <a:ext cx="55" cy="66"/>
            </a:xfrm>
            <a:custGeom>
              <a:avLst/>
              <a:gdLst>
                <a:gd name="T0" fmla="*/ 30 w 55"/>
                <a:gd name="T1" fmla="*/ 0 h 66"/>
                <a:gd name="T2" fmla="*/ 0 w 55"/>
                <a:gd name="T3" fmla="*/ 18 h 66"/>
                <a:gd name="T4" fmla="*/ 16 w 55"/>
                <a:gd name="T5" fmla="*/ 65 h 66"/>
                <a:gd name="T6" fmla="*/ 54 w 55"/>
                <a:gd name="T7" fmla="*/ 42 h 66"/>
                <a:gd name="T8" fmla="*/ 30 w 5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ltGray">
            <a:xfrm>
              <a:off x="5490" y="2335"/>
              <a:ext cx="57" cy="69"/>
            </a:xfrm>
            <a:custGeom>
              <a:avLst/>
              <a:gdLst>
                <a:gd name="T0" fmla="*/ 31 w 57"/>
                <a:gd name="T1" fmla="*/ 0 h 69"/>
                <a:gd name="T2" fmla="*/ 0 w 57"/>
                <a:gd name="T3" fmla="*/ 21 h 69"/>
                <a:gd name="T4" fmla="*/ 17 w 57"/>
                <a:gd name="T5" fmla="*/ 68 h 69"/>
                <a:gd name="T6" fmla="*/ 56 w 57"/>
                <a:gd name="T7" fmla="*/ 44 h 69"/>
                <a:gd name="T8" fmla="*/ 31 w 57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9">
                  <a:moveTo>
                    <a:pt x="31" y="0"/>
                  </a:moveTo>
                  <a:lnTo>
                    <a:pt x="0" y="21"/>
                  </a:lnTo>
                  <a:lnTo>
                    <a:pt x="17" y="68"/>
                  </a:lnTo>
                  <a:lnTo>
                    <a:pt x="56" y="44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14" name="Freeform 66"/>
            <p:cNvSpPr>
              <a:spLocks/>
            </p:cNvSpPr>
            <p:nvPr/>
          </p:nvSpPr>
          <p:spPr bwMode="ltGray">
            <a:xfrm>
              <a:off x="5631" y="1402"/>
              <a:ext cx="58" cy="65"/>
            </a:xfrm>
            <a:custGeom>
              <a:avLst/>
              <a:gdLst>
                <a:gd name="T0" fmla="*/ 31 w 58"/>
                <a:gd name="T1" fmla="*/ 0 h 65"/>
                <a:gd name="T2" fmla="*/ 0 w 58"/>
                <a:gd name="T3" fmla="*/ 17 h 65"/>
                <a:gd name="T4" fmla="*/ 17 w 58"/>
                <a:gd name="T5" fmla="*/ 64 h 65"/>
                <a:gd name="T6" fmla="*/ 57 w 58"/>
                <a:gd name="T7" fmla="*/ 41 h 65"/>
                <a:gd name="T8" fmla="*/ 31 w 58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5">
                  <a:moveTo>
                    <a:pt x="31" y="0"/>
                  </a:moveTo>
                  <a:lnTo>
                    <a:pt x="0" y="17"/>
                  </a:lnTo>
                  <a:lnTo>
                    <a:pt x="17" y="64"/>
                  </a:lnTo>
                  <a:lnTo>
                    <a:pt x="57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15" name="Freeform 67"/>
            <p:cNvSpPr>
              <a:spLocks/>
            </p:cNvSpPr>
            <p:nvPr/>
          </p:nvSpPr>
          <p:spPr bwMode="ltGray">
            <a:xfrm>
              <a:off x="0" y="1366"/>
              <a:ext cx="60" cy="102"/>
            </a:xfrm>
            <a:custGeom>
              <a:avLst/>
              <a:gdLst>
                <a:gd name="T0" fmla="*/ 17 w 60"/>
                <a:gd name="T1" fmla="*/ 101 h 102"/>
                <a:gd name="T2" fmla="*/ 0 w 60"/>
                <a:gd name="T3" fmla="*/ 0 h 102"/>
                <a:gd name="T4" fmla="*/ 59 w 60"/>
                <a:gd name="T5" fmla="*/ 52 h 102"/>
                <a:gd name="T6" fmla="*/ 17 w 60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102">
                  <a:moveTo>
                    <a:pt x="17" y="101"/>
                  </a:moveTo>
                  <a:lnTo>
                    <a:pt x="0" y="0"/>
                  </a:lnTo>
                  <a:lnTo>
                    <a:pt x="59" y="52"/>
                  </a:lnTo>
                  <a:lnTo>
                    <a:pt x="17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ltGray">
            <a:xfrm>
              <a:off x="196" y="1205"/>
              <a:ext cx="59" cy="105"/>
            </a:xfrm>
            <a:custGeom>
              <a:avLst/>
              <a:gdLst>
                <a:gd name="T0" fmla="*/ 17 w 59"/>
                <a:gd name="T1" fmla="*/ 104 h 105"/>
                <a:gd name="T2" fmla="*/ 0 w 59"/>
                <a:gd name="T3" fmla="*/ 0 h 105"/>
                <a:gd name="T4" fmla="*/ 58 w 59"/>
                <a:gd name="T5" fmla="*/ 54 h 105"/>
                <a:gd name="T6" fmla="*/ 17 w 59"/>
                <a:gd name="T7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05">
                  <a:moveTo>
                    <a:pt x="17" y="104"/>
                  </a:moveTo>
                  <a:lnTo>
                    <a:pt x="0" y="0"/>
                  </a:lnTo>
                  <a:lnTo>
                    <a:pt x="58" y="54"/>
                  </a:lnTo>
                  <a:lnTo>
                    <a:pt x="17" y="10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ltGray">
            <a:xfrm>
              <a:off x="2057" y="705"/>
              <a:ext cx="62" cy="6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ltGray">
            <a:xfrm>
              <a:off x="4372" y="448"/>
              <a:ext cx="99" cy="311"/>
            </a:xfrm>
            <a:custGeom>
              <a:avLst/>
              <a:gdLst>
                <a:gd name="T0" fmla="*/ 49 w 99"/>
                <a:gd name="T1" fmla="*/ 304 h 311"/>
                <a:gd name="T2" fmla="*/ 52 w 99"/>
                <a:gd name="T3" fmla="*/ 294 h 311"/>
                <a:gd name="T4" fmla="*/ 55 w 99"/>
                <a:gd name="T5" fmla="*/ 288 h 311"/>
                <a:gd name="T6" fmla="*/ 60 w 99"/>
                <a:gd name="T7" fmla="*/ 272 h 311"/>
                <a:gd name="T8" fmla="*/ 69 w 99"/>
                <a:gd name="T9" fmla="*/ 245 h 311"/>
                <a:gd name="T10" fmla="*/ 72 w 99"/>
                <a:gd name="T11" fmla="*/ 232 h 311"/>
                <a:gd name="T12" fmla="*/ 75 w 99"/>
                <a:gd name="T13" fmla="*/ 213 h 311"/>
                <a:gd name="T14" fmla="*/ 75 w 99"/>
                <a:gd name="T15" fmla="*/ 203 h 311"/>
                <a:gd name="T16" fmla="*/ 75 w 99"/>
                <a:gd name="T17" fmla="*/ 191 h 311"/>
                <a:gd name="T18" fmla="*/ 75 w 99"/>
                <a:gd name="T19" fmla="*/ 181 h 311"/>
                <a:gd name="T20" fmla="*/ 69 w 99"/>
                <a:gd name="T21" fmla="*/ 171 h 311"/>
                <a:gd name="T22" fmla="*/ 64 w 99"/>
                <a:gd name="T23" fmla="*/ 162 h 311"/>
                <a:gd name="T24" fmla="*/ 52 w 99"/>
                <a:gd name="T25" fmla="*/ 148 h 311"/>
                <a:gd name="T26" fmla="*/ 40 w 99"/>
                <a:gd name="T27" fmla="*/ 135 h 311"/>
                <a:gd name="T28" fmla="*/ 23 w 99"/>
                <a:gd name="T29" fmla="*/ 110 h 311"/>
                <a:gd name="T30" fmla="*/ 9 w 99"/>
                <a:gd name="T31" fmla="*/ 94 h 311"/>
                <a:gd name="T32" fmla="*/ 3 w 99"/>
                <a:gd name="T33" fmla="*/ 84 h 311"/>
                <a:gd name="T34" fmla="*/ 0 w 99"/>
                <a:gd name="T35" fmla="*/ 74 h 311"/>
                <a:gd name="T36" fmla="*/ 0 w 99"/>
                <a:gd name="T37" fmla="*/ 58 h 311"/>
                <a:gd name="T38" fmla="*/ 0 w 99"/>
                <a:gd name="T39" fmla="*/ 45 h 311"/>
                <a:gd name="T40" fmla="*/ 0 w 99"/>
                <a:gd name="T41" fmla="*/ 32 h 311"/>
                <a:gd name="T42" fmla="*/ 6 w 99"/>
                <a:gd name="T43" fmla="*/ 16 h 311"/>
                <a:gd name="T44" fmla="*/ 9 w 99"/>
                <a:gd name="T45" fmla="*/ 0 h 311"/>
                <a:gd name="T46" fmla="*/ 29 w 99"/>
                <a:gd name="T47" fmla="*/ 22 h 311"/>
                <a:gd name="T48" fmla="*/ 26 w 99"/>
                <a:gd name="T49" fmla="*/ 32 h 311"/>
                <a:gd name="T50" fmla="*/ 21 w 99"/>
                <a:gd name="T51" fmla="*/ 48 h 311"/>
                <a:gd name="T52" fmla="*/ 17 w 99"/>
                <a:gd name="T53" fmla="*/ 62 h 311"/>
                <a:gd name="T54" fmla="*/ 17 w 99"/>
                <a:gd name="T55" fmla="*/ 74 h 311"/>
                <a:gd name="T56" fmla="*/ 17 w 99"/>
                <a:gd name="T57" fmla="*/ 84 h 311"/>
                <a:gd name="T58" fmla="*/ 23 w 99"/>
                <a:gd name="T59" fmla="*/ 100 h 311"/>
                <a:gd name="T60" fmla="*/ 26 w 99"/>
                <a:gd name="T61" fmla="*/ 110 h 311"/>
                <a:gd name="T62" fmla="*/ 35 w 99"/>
                <a:gd name="T63" fmla="*/ 119 h 311"/>
                <a:gd name="T64" fmla="*/ 43 w 99"/>
                <a:gd name="T65" fmla="*/ 129 h 311"/>
                <a:gd name="T66" fmla="*/ 58 w 99"/>
                <a:gd name="T67" fmla="*/ 142 h 311"/>
                <a:gd name="T68" fmla="*/ 69 w 99"/>
                <a:gd name="T69" fmla="*/ 154 h 311"/>
                <a:gd name="T70" fmla="*/ 75 w 99"/>
                <a:gd name="T71" fmla="*/ 168 h 311"/>
                <a:gd name="T72" fmla="*/ 86 w 99"/>
                <a:gd name="T73" fmla="*/ 187 h 311"/>
                <a:gd name="T74" fmla="*/ 95 w 99"/>
                <a:gd name="T75" fmla="*/ 200 h 311"/>
                <a:gd name="T76" fmla="*/ 95 w 99"/>
                <a:gd name="T77" fmla="*/ 210 h 311"/>
                <a:gd name="T78" fmla="*/ 98 w 99"/>
                <a:gd name="T79" fmla="*/ 226 h 311"/>
                <a:gd name="T80" fmla="*/ 98 w 99"/>
                <a:gd name="T81" fmla="*/ 248 h 311"/>
                <a:gd name="T82" fmla="*/ 95 w 99"/>
                <a:gd name="T83" fmla="*/ 262 h 311"/>
                <a:gd name="T84" fmla="*/ 95 w 99"/>
                <a:gd name="T85" fmla="*/ 278 h 311"/>
                <a:gd name="T86" fmla="*/ 93 w 99"/>
                <a:gd name="T87" fmla="*/ 288 h 311"/>
                <a:gd name="T88" fmla="*/ 89 w 99"/>
                <a:gd name="T89" fmla="*/ 300 h 311"/>
                <a:gd name="T90" fmla="*/ 86 w 99"/>
                <a:gd name="T91" fmla="*/ 310 h 311"/>
                <a:gd name="T92" fmla="*/ 49 w 99"/>
                <a:gd name="T93" fmla="*/ 304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9" h="311">
                  <a:moveTo>
                    <a:pt x="49" y="304"/>
                  </a:moveTo>
                  <a:lnTo>
                    <a:pt x="52" y="294"/>
                  </a:lnTo>
                  <a:lnTo>
                    <a:pt x="55" y="288"/>
                  </a:lnTo>
                  <a:lnTo>
                    <a:pt x="60" y="272"/>
                  </a:lnTo>
                  <a:lnTo>
                    <a:pt x="69" y="245"/>
                  </a:lnTo>
                  <a:lnTo>
                    <a:pt x="72" y="232"/>
                  </a:lnTo>
                  <a:lnTo>
                    <a:pt x="75" y="213"/>
                  </a:lnTo>
                  <a:lnTo>
                    <a:pt x="75" y="203"/>
                  </a:lnTo>
                  <a:lnTo>
                    <a:pt x="75" y="191"/>
                  </a:lnTo>
                  <a:lnTo>
                    <a:pt x="75" y="181"/>
                  </a:lnTo>
                  <a:lnTo>
                    <a:pt x="69" y="171"/>
                  </a:lnTo>
                  <a:lnTo>
                    <a:pt x="64" y="162"/>
                  </a:lnTo>
                  <a:lnTo>
                    <a:pt x="52" y="148"/>
                  </a:lnTo>
                  <a:lnTo>
                    <a:pt x="40" y="135"/>
                  </a:lnTo>
                  <a:lnTo>
                    <a:pt x="23" y="110"/>
                  </a:lnTo>
                  <a:lnTo>
                    <a:pt x="9" y="94"/>
                  </a:lnTo>
                  <a:lnTo>
                    <a:pt x="3" y="84"/>
                  </a:lnTo>
                  <a:lnTo>
                    <a:pt x="0" y="74"/>
                  </a:lnTo>
                  <a:lnTo>
                    <a:pt x="0" y="58"/>
                  </a:lnTo>
                  <a:lnTo>
                    <a:pt x="0" y="45"/>
                  </a:lnTo>
                  <a:lnTo>
                    <a:pt x="0" y="32"/>
                  </a:lnTo>
                  <a:lnTo>
                    <a:pt x="6" y="16"/>
                  </a:lnTo>
                  <a:lnTo>
                    <a:pt x="9" y="0"/>
                  </a:lnTo>
                  <a:lnTo>
                    <a:pt x="29" y="22"/>
                  </a:lnTo>
                  <a:lnTo>
                    <a:pt x="26" y="32"/>
                  </a:lnTo>
                  <a:lnTo>
                    <a:pt x="21" y="48"/>
                  </a:lnTo>
                  <a:lnTo>
                    <a:pt x="17" y="62"/>
                  </a:lnTo>
                  <a:lnTo>
                    <a:pt x="17" y="74"/>
                  </a:lnTo>
                  <a:lnTo>
                    <a:pt x="17" y="84"/>
                  </a:lnTo>
                  <a:lnTo>
                    <a:pt x="23" y="100"/>
                  </a:lnTo>
                  <a:lnTo>
                    <a:pt x="26" y="110"/>
                  </a:lnTo>
                  <a:lnTo>
                    <a:pt x="35" y="119"/>
                  </a:lnTo>
                  <a:lnTo>
                    <a:pt x="43" y="129"/>
                  </a:lnTo>
                  <a:lnTo>
                    <a:pt x="58" y="142"/>
                  </a:lnTo>
                  <a:lnTo>
                    <a:pt x="69" y="154"/>
                  </a:lnTo>
                  <a:lnTo>
                    <a:pt x="75" y="168"/>
                  </a:lnTo>
                  <a:lnTo>
                    <a:pt x="86" y="187"/>
                  </a:lnTo>
                  <a:lnTo>
                    <a:pt x="95" y="200"/>
                  </a:lnTo>
                  <a:lnTo>
                    <a:pt x="95" y="210"/>
                  </a:lnTo>
                  <a:lnTo>
                    <a:pt x="98" y="226"/>
                  </a:lnTo>
                  <a:lnTo>
                    <a:pt x="98" y="248"/>
                  </a:lnTo>
                  <a:lnTo>
                    <a:pt x="95" y="262"/>
                  </a:lnTo>
                  <a:lnTo>
                    <a:pt x="95" y="278"/>
                  </a:lnTo>
                  <a:lnTo>
                    <a:pt x="93" y="288"/>
                  </a:lnTo>
                  <a:lnTo>
                    <a:pt x="89" y="300"/>
                  </a:lnTo>
                  <a:lnTo>
                    <a:pt x="86" y="310"/>
                  </a:lnTo>
                  <a:lnTo>
                    <a:pt x="49" y="304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ltGray">
            <a:xfrm>
              <a:off x="1612" y="482"/>
              <a:ext cx="228" cy="116"/>
            </a:xfrm>
            <a:custGeom>
              <a:avLst/>
              <a:gdLst>
                <a:gd name="T0" fmla="*/ 227 w 228"/>
                <a:gd name="T1" fmla="*/ 112 h 116"/>
                <a:gd name="T2" fmla="*/ 220 w 228"/>
                <a:gd name="T3" fmla="*/ 115 h 116"/>
                <a:gd name="T4" fmla="*/ 209 w 228"/>
                <a:gd name="T5" fmla="*/ 115 h 116"/>
                <a:gd name="T6" fmla="*/ 200 w 228"/>
                <a:gd name="T7" fmla="*/ 115 h 116"/>
                <a:gd name="T8" fmla="*/ 187 w 228"/>
                <a:gd name="T9" fmla="*/ 112 h 116"/>
                <a:gd name="T10" fmla="*/ 179 w 228"/>
                <a:gd name="T11" fmla="*/ 108 h 116"/>
                <a:gd name="T12" fmla="*/ 169 w 228"/>
                <a:gd name="T13" fmla="*/ 105 h 116"/>
                <a:gd name="T14" fmla="*/ 164 w 228"/>
                <a:gd name="T15" fmla="*/ 100 h 116"/>
                <a:gd name="T16" fmla="*/ 157 w 228"/>
                <a:gd name="T17" fmla="*/ 90 h 116"/>
                <a:gd name="T18" fmla="*/ 151 w 228"/>
                <a:gd name="T19" fmla="*/ 84 h 116"/>
                <a:gd name="T20" fmla="*/ 148 w 228"/>
                <a:gd name="T21" fmla="*/ 77 h 116"/>
                <a:gd name="T22" fmla="*/ 145 w 228"/>
                <a:gd name="T23" fmla="*/ 72 h 116"/>
                <a:gd name="T24" fmla="*/ 133 w 228"/>
                <a:gd name="T25" fmla="*/ 56 h 116"/>
                <a:gd name="T26" fmla="*/ 118 w 228"/>
                <a:gd name="T27" fmla="*/ 41 h 116"/>
                <a:gd name="T28" fmla="*/ 112 w 228"/>
                <a:gd name="T29" fmla="*/ 35 h 116"/>
                <a:gd name="T30" fmla="*/ 96 w 228"/>
                <a:gd name="T31" fmla="*/ 31 h 116"/>
                <a:gd name="T32" fmla="*/ 84 w 228"/>
                <a:gd name="T33" fmla="*/ 25 h 116"/>
                <a:gd name="T34" fmla="*/ 73 w 228"/>
                <a:gd name="T35" fmla="*/ 22 h 116"/>
                <a:gd name="T36" fmla="*/ 63 w 228"/>
                <a:gd name="T37" fmla="*/ 19 h 116"/>
                <a:gd name="T38" fmla="*/ 51 w 228"/>
                <a:gd name="T39" fmla="*/ 22 h 116"/>
                <a:gd name="T40" fmla="*/ 36 w 228"/>
                <a:gd name="T41" fmla="*/ 25 h 116"/>
                <a:gd name="T42" fmla="*/ 21 w 228"/>
                <a:gd name="T43" fmla="*/ 31 h 116"/>
                <a:gd name="T44" fmla="*/ 15 w 228"/>
                <a:gd name="T45" fmla="*/ 38 h 116"/>
                <a:gd name="T46" fmla="*/ 9 w 228"/>
                <a:gd name="T47" fmla="*/ 43 h 116"/>
                <a:gd name="T48" fmla="*/ 0 w 228"/>
                <a:gd name="T49" fmla="*/ 13 h 116"/>
                <a:gd name="T50" fmla="*/ 6 w 228"/>
                <a:gd name="T51" fmla="*/ 10 h 116"/>
                <a:gd name="T52" fmla="*/ 21 w 228"/>
                <a:gd name="T53" fmla="*/ 4 h 116"/>
                <a:gd name="T54" fmla="*/ 33 w 228"/>
                <a:gd name="T55" fmla="*/ 0 h 116"/>
                <a:gd name="T56" fmla="*/ 48 w 228"/>
                <a:gd name="T57" fmla="*/ 0 h 116"/>
                <a:gd name="T58" fmla="*/ 61 w 228"/>
                <a:gd name="T59" fmla="*/ 0 h 116"/>
                <a:gd name="T60" fmla="*/ 73 w 228"/>
                <a:gd name="T61" fmla="*/ 4 h 116"/>
                <a:gd name="T62" fmla="*/ 88 w 228"/>
                <a:gd name="T63" fmla="*/ 10 h 116"/>
                <a:gd name="T64" fmla="*/ 96 w 228"/>
                <a:gd name="T65" fmla="*/ 13 h 116"/>
                <a:gd name="T66" fmla="*/ 103 w 228"/>
                <a:gd name="T67" fmla="*/ 19 h 116"/>
                <a:gd name="T68" fmla="*/ 118 w 228"/>
                <a:gd name="T69" fmla="*/ 31 h 116"/>
                <a:gd name="T70" fmla="*/ 130 w 228"/>
                <a:gd name="T71" fmla="*/ 43 h 116"/>
                <a:gd name="T72" fmla="*/ 139 w 228"/>
                <a:gd name="T73" fmla="*/ 56 h 116"/>
                <a:gd name="T74" fmla="*/ 148 w 228"/>
                <a:gd name="T75" fmla="*/ 69 h 116"/>
                <a:gd name="T76" fmla="*/ 157 w 228"/>
                <a:gd name="T77" fmla="*/ 74 h 116"/>
                <a:gd name="T78" fmla="*/ 166 w 228"/>
                <a:gd name="T79" fmla="*/ 84 h 116"/>
                <a:gd name="T80" fmla="*/ 175 w 228"/>
                <a:gd name="T81" fmla="*/ 87 h 116"/>
                <a:gd name="T82" fmla="*/ 184 w 228"/>
                <a:gd name="T83" fmla="*/ 90 h 116"/>
                <a:gd name="T84" fmla="*/ 194 w 228"/>
                <a:gd name="T85" fmla="*/ 90 h 116"/>
                <a:gd name="T86" fmla="*/ 202 w 228"/>
                <a:gd name="T87" fmla="*/ 90 h 116"/>
                <a:gd name="T88" fmla="*/ 209 w 228"/>
                <a:gd name="T89" fmla="*/ 87 h 116"/>
                <a:gd name="T90" fmla="*/ 220 w 228"/>
                <a:gd name="T91" fmla="*/ 81 h 116"/>
                <a:gd name="T92" fmla="*/ 227 w 228"/>
                <a:gd name="T93" fmla="*/ 11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8" h="116">
                  <a:moveTo>
                    <a:pt x="227" y="112"/>
                  </a:moveTo>
                  <a:lnTo>
                    <a:pt x="220" y="115"/>
                  </a:lnTo>
                  <a:lnTo>
                    <a:pt x="209" y="115"/>
                  </a:lnTo>
                  <a:lnTo>
                    <a:pt x="200" y="115"/>
                  </a:lnTo>
                  <a:lnTo>
                    <a:pt x="187" y="112"/>
                  </a:lnTo>
                  <a:lnTo>
                    <a:pt x="179" y="108"/>
                  </a:lnTo>
                  <a:lnTo>
                    <a:pt x="169" y="105"/>
                  </a:lnTo>
                  <a:lnTo>
                    <a:pt x="164" y="100"/>
                  </a:lnTo>
                  <a:lnTo>
                    <a:pt x="157" y="90"/>
                  </a:lnTo>
                  <a:lnTo>
                    <a:pt x="151" y="84"/>
                  </a:lnTo>
                  <a:lnTo>
                    <a:pt x="148" y="77"/>
                  </a:lnTo>
                  <a:lnTo>
                    <a:pt x="145" y="72"/>
                  </a:lnTo>
                  <a:lnTo>
                    <a:pt x="133" y="56"/>
                  </a:lnTo>
                  <a:lnTo>
                    <a:pt x="118" y="41"/>
                  </a:lnTo>
                  <a:lnTo>
                    <a:pt x="112" y="35"/>
                  </a:lnTo>
                  <a:lnTo>
                    <a:pt x="96" y="31"/>
                  </a:lnTo>
                  <a:lnTo>
                    <a:pt x="84" y="25"/>
                  </a:lnTo>
                  <a:lnTo>
                    <a:pt x="73" y="22"/>
                  </a:lnTo>
                  <a:lnTo>
                    <a:pt x="63" y="19"/>
                  </a:lnTo>
                  <a:lnTo>
                    <a:pt x="51" y="22"/>
                  </a:lnTo>
                  <a:lnTo>
                    <a:pt x="36" y="25"/>
                  </a:lnTo>
                  <a:lnTo>
                    <a:pt x="21" y="31"/>
                  </a:lnTo>
                  <a:lnTo>
                    <a:pt x="15" y="38"/>
                  </a:lnTo>
                  <a:lnTo>
                    <a:pt x="9" y="43"/>
                  </a:lnTo>
                  <a:lnTo>
                    <a:pt x="0" y="13"/>
                  </a:lnTo>
                  <a:lnTo>
                    <a:pt x="6" y="10"/>
                  </a:lnTo>
                  <a:lnTo>
                    <a:pt x="21" y="4"/>
                  </a:lnTo>
                  <a:lnTo>
                    <a:pt x="33" y="0"/>
                  </a:lnTo>
                  <a:lnTo>
                    <a:pt x="48" y="0"/>
                  </a:lnTo>
                  <a:lnTo>
                    <a:pt x="61" y="0"/>
                  </a:lnTo>
                  <a:lnTo>
                    <a:pt x="73" y="4"/>
                  </a:lnTo>
                  <a:lnTo>
                    <a:pt x="88" y="10"/>
                  </a:lnTo>
                  <a:lnTo>
                    <a:pt x="96" y="13"/>
                  </a:lnTo>
                  <a:lnTo>
                    <a:pt x="103" y="19"/>
                  </a:lnTo>
                  <a:lnTo>
                    <a:pt x="118" y="31"/>
                  </a:lnTo>
                  <a:lnTo>
                    <a:pt x="130" y="43"/>
                  </a:lnTo>
                  <a:lnTo>
                    <a:pt x="139" y="56"/>
                  </a:lnTo>
                  <a:lnTo>
                    <a:pt x="148" y="69"/>
                  </a:lnTo>
                  <a:lnTo>
                    <a:pt x="157" y="74"/>
                  </a:lnTo>
                  <a:lnTo>
                    <a:pt x="166" y="84"/>
                  </a:lnTo>
                  <a:lnTo>
                    <a:pt x="175" y="87"/>
                  </a:lnTo>
                  <a:lnTo>
                    <a:pt x="184" y="90"/>
                  </a:lnTo>
                  <a:lnTo>
                    <a:pt x="194" y="90"/>
                  </a:lnTo>
                  <a:lnTo>
                    <a:pt x="202" y="90"/>
                  </a:lnTo>
                  <a:lnTo>
                    <a:pt x="209" y="87"/>
                  </a:lnTo>
                  <a:lnTo>
                    <a:pt x="220" y="81"/>
                  </a:lnTo>
                  <a:lnTo>
                    <a:pt x="227" y="112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21" name="Freeform 73"/>
            <p:cNvSpPr>
              <a:spLocks/>
            </p:cNvSpPr>
            <p:nvPr/>
          </p:nvSpPr>
          <p:spPr bwMode="ltGray">
            <a:xfrm>
              <a:off x="3620" y="638"/>
              <a:ext cx="61" cy="65"/>
            </a:xfrm>
            <a:custGeom>
              <a:avLst/>
              <a:gdLst>
                <a:gd name="T0" fmla="*/ 20 w 61"/>
                <a:gd name="T1" fmla="*/ 0 h 65"/>
                <a:gd name="T2" fmla="*/ 0 w 61"/>
                <a:gd name="T3" fmla="*/ 44 h 65"/>
                <a:gd name="T4" fmla="*/ 40 w 61"/>
                <a:gd name="T5" fmla="*/ 64 h 65"/>
                <a:gd name="T6" fmla="*/ 60 w 61"/>
                <a:gd name="T7" fmla="*/ 20 h 65"/>
                <a:gd name="T8" fmla="*/ 20 w 61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65">
                  <a:moveTo>
                    <a:pt x="20" y="0"/>
                  </a:moveTo>
                  <a:lnTo>
                    <a:pt x="0" y="44"/>
                  </a:lnTo>
                  <a:lnTo>
                    <a:pt x="40" y="64"/>
                  </a:lnTo>
                  <a:lnTo>
                    <a:pt x="60" y="20"/>
                  </a:lnTo>
                  <a:lnTo>
                    <a:pt x="2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22" name="Freeform 74"/>
            <p:cNvSpPr>
              <a:spLocks/>
            </p:cNvSpPr>
            <p:nvPr/>
          </p:nvSpPr>
          <p:spPr bwMode="ltGray">
            <a:xfrm>
              <a:off x="3334" y="566"/>
              <a:ext cx="59" cy="104"/>
            </a:xfrm>
            <a:custGeom>
              <a:avLst/>
              <a:gdLst>
                <a:gd name="T0" fmla="*/ 16 w 59"/>
                <a:gd name="T1" fmla="*/ 0 h 104"/>
                <a:gd name="T2" fmla="*/ 0 w 59"/>
                <a:gd name="T3" fmla="*/ 103 h 104"/>
                <a:gd name="T4" fmla="*/ 58 w 59"/>
                <a:gd name="T5" fmla="*/ 50 h 104"/>
                <a:gd name="T6" fmla="*/ 16 w 59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04">
                  <a:moveTo>
                    <a:pt x="16" y="0"/>
                  </a:moveTo>
                  <a:lnTo>
                    <a:pt x="0" y="103"/>
                  </a:lnTo>
                  <a:lnTo>
                    <a:pt x="58" y="50"/>
                  </a:lnTo>
                  <a:lnTo>
                    <a:pt x="16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ltGray">
            <a:xfrm>
              <a:off x="1460" y="635"/>
              <a:ext cx="57" cy="102"/>
            </a:xfrm>
            <a:custGeom>
              <a:avLst/>
              <a:gdLst>
                <a:gd name="T0" fmla="*/ 16 w 57"/>
                <a:gd name="T1" fmla="*/ 101 h 102"/>
                <a:gd name="T2" fmla="*/ 0 w 57"/>
                <a:gd name="T3" fmla="*/ 0 h 102"/>
                <a:gd name="T4" fmla="*/ 56 w 57"/>
                <a:gd name="T5" fmla="*/ 51 h 102"/>
                <a:gd name="T6" fmla="*/ 16 w 57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02">
                  <a:moveTo>
                    <a:pt x="16" y="101"/>
                  </a:moveTo>
                  <a:lnTo>
                    <a:pt x="0" y="0"/>
                  </a:lnTo>
                  <a:lnTo>
                    <a:pt x="56" y="51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ltGray">
            <a:xfrm>
              <a:off x="3862" y="497"/>
              <a:ext cx="158" cy="75"/>
            </a:xfrm>
            <a:custGeom>
              <a:avLst/>
              <a:gdLst>
                <a:gd name="T0" fmla="*/ 6 w 158"/>
                <a:gd name="T1" fmla="*/ 30 h 75"/>
                <a:gd name="T2" fmla="*/ 15 w 158"/>
                <a:gd name="T3" fmla="*/ 27 h 75"/>
                <a:gd name="T4" fmla="*/ 27 w 158"/>
                <a:gd name="T5" fmla="*/ 27 h 75"/>
                <a:gd name="T6" fmla="*/ 36 w 158"/>
                <a:gd name="T7" fmla="*/ 30 h 75"/>
                <a:gd name="T8" fmla="*/ 43 w 158"/>
                <a:gd name="T9" fmla="*/ 35 h 75"/>
                <a:gd name="T10" fmla="*/ 48 w 158"/>
                <a:gd name="T11" fmla="*/ 47 h 75"/>
                <a:gd name="T12" fmla="*/ 58 w 158"/>
                <a:gd name="T13" fmla="*/ 62 h 75"/>
                <a:gd name="T14" fmla="*/ 69 w 158"/>
                <a:gd name="T15" fmla="*/ 71 h 75"/>
                <a:gd name="T16" fmla="*/ 84 w 158"/>
                <a:gd name="T17" fmla="*/ 74 h 75"/>
                <a:gd name="T18" fmla="*/ 96 w 158"/>
                <a:gd name="T19" fmla="*/ 71 h 75"/>
                <a:gd name="T20" fmla="*/ 106 w 158"/>
                <a:gd name="T21" fmla="*/ 62 h 75"/>
                <a:gd name="T22" fmla="*/ 118 w 158"/>
                <a:gd name="T23" fmla="*/ 56 h 75"/>
                <a:gd name="T24" fmla="*/ 130 w 158"/>
                <a:gd name="T25" fmla="*/ 54 h 75"/>
                <a:gd name="T26" fmla="*/ 142 w 158"/>
                <a:gd name="T27" fmla="*/ 54 h 75"/>
                <a:gd name="T28" fmla="*/ 151 w 158"/>
                <a:gd name="T29" fmla="*/ 56 h 75"/>
                <a:gd name="T30" fmla="*/ 154 w 158"/>
                <a:gd name="T31" fmla="*/ 54 h 75"/>
                <a:gd name="T32" fmla="*/ 145 w 158"/>
                <a:gd name="T33" fmla="*/ 47 h 75"/>
                <a:gd name="T34" fmla="*/ 136 w 158"/>
                <a:gd name="T35" fmla="*/ 47 h 75"/>
                <a:gd name="T36" fmla="*/ 127 w 158"/>
                <a:gd name="T37" fmla="*/ 47 h 75"/>
                <a:gd name="T38" fmla="*/ 114 w 158"/>
                <a:gd name="T39" fmla="*/ 54 h 75"/>
                <a:gd name="T40" fmla="*/ 103 w 158"/>
                <a:gd name="T41" fmla="*/ 59 h 75"/>
                <a:gd name="T42" fmla="*/ 91 w 158"/>
                <a:gd name="T43" fmla="*/ 62 h 75"/>
                <a:gd name="T44" fmla="*/ 79 w 158"/>
                <a:gd name="T45" fmla="*/ 62 h 75"/>
                <a:gd name="T46" fmla="*/ 69 w 158"/>
                <a:gd name="T47" fmla="*/ 56 h 75"/>
                <a:gd name="T48" fmla="*/ 61 w 158"/>
                <a:gd name="T49" fmla="*/ 54 h 75"/>
                <a:gd name="T50" fmla="*/ 51 w 158"/>
                <a:gd name="T51" fmla="*/ 42 h 75"/>
                <a:gd name="T52" fmla="*/ 43 w 158"/>
                <a:gd name="T53" fmla="*/ 24 h 75"/>
                <a:gd name="T54" fmla="*/ 36 w 158"/>
                <a:gd name="T55" fmla="*/ 9 h 75"/>
                <a:gd name="T56" fmla="*/ 27 w 158"/>
                <a:gd name="T57" fmla="*/ 3 h 75"/>
                <a:gd name="T58" fmla="*/ 18 w 158"/>
                <a:gd name="T59" fmla="*/ 0 h 75"/>
                <a:gd name="T60" fmla="*/ 9 w 158"/>
                <a:gd name="T61" fmla="*/ 3 h 75"/>
                <a:gd name="T62" fmla="*/ 0 w 158"/>
                <a:gd name="T63" fmla="*/ 3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75">
                  <a:moveTo>
                    <a:pt x="0" y="32"/>
                  </a:moveTo>
                  <a:lnTo>
                    <a:pt x="6" y="30"/>
                  </a:lnTo>
                  <a:lnTo>
                    <a:pt x="12" y="27"/>
                  </a:lnTo>
                  <a:lnTo>
                    <a:pt x="15" y="27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0" y="27"/>
                  </a:lnTo>
                  <a:lnTo>
                    <a:pt x="36" y="30"/>
                  </a:lnTo>
                  <a:lnTo>
                    <a:pt x="39" y="32"/>
                  </a:lnTo>
                  <a:lnTo>
                    <a:pt x="43" y="35"/>
                  </a:lnTo>
                  <a:lnTo>
                    <a:pt x="48" y="44"/>
                  </a:lnTo>
                  <a:lnTo>
                    <a:pt x="48" y="47"/>
                  </a:lnTo>
                  <a:lnTo>
                    <a:pt x="54" y="54"/>
                  </a:lnTo>
                  <a:lnTo>
                    <a:pt x="58" y="62"/>
                  </a:lnTo>
                  <a:lnTo>
                    <a:pt x="63" y="65"/>
                  </a:lnTo>
                  <a:lnTo>
                    <a:pt x="69" y="71"/>
                  </a:lnTo>
                  <a:lnTo>
                    <a:pt x="76" y="74"/>
                  </a:lnTo>
                  <a:lnTo>
                    <a:pt x="84" y="74"/>
                  </a:lnTo>
                  <a:lnTo>
                    <a:pt x="91" y="74"/>
                  </a:lnTo>
                  <a:lnTo>
                    <a:pt x="96" y="71"/>
                  </a:lnTo>
                  <a:lnTo>
                    <a:pt x="103" y="68"/>
                  </a:lnTo>
                  <a:lnTo>
                    <a:pt x="106" y="62"/>
                  </a:lnTo>
                  <a:lnTo>
                    <a:pt x="112" y="62"/>
                  </a:lnTo>
                  <a:lnTo>
                    <a:pt x="118" y="56"/>
                  </a:lnTo>
                  <a:lnTo>
                    <a:pt x="124" y="54"/>
                  </a:lnTo>
                  <a:lnTo>
                    <a:pt x="130" y="54"/>
                  </a:lnTo>
                  <a:lnTo>
                    <a:pt x="136" y="54"/>
                  </a:lnTo>
                  <a:lnTo>
                    <a:pt x="142" y="54"/>
                  </a:lnTo>
                  <a:lnTo>
                    <a:pt x="148" y="56"/>
                  </a:lnTo>
                  <a:lnTo>
                    <a:pt x="151" y="56"/>
                  </a:lnTo>
                  <a:lnTo>
                    <a:pt x="157" y="59"/>
                  </a:lnTo>
                  <a:lnTo>
                    <a:pt x="154" y="54"/>
                  </a:lnTo>
                  <a:lnTo>
                    <a:pt x="151" y="50"/>
                  </a:lnTo>
                  <a:lnTo>
                    <a:pt x="145" y="47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7"/>
                  </a:lnTo>
                  <a:lnTo>
                    <a:pt x="127" y="47"/>
                  </a:lnTo>
                  <a:lnTo>
                    <a:pt x="124" y="47"/>
                  </a:lnTo>
                  <a:lnTo>
                    <a:pt x="114" y="54"/>
                  </a:lnTo>
                  <a:lnTo>
                    <a:pt x="106" y="59"/>
                  </a:lnTo>
                  <a:lnTo>
                    <a:pt x="103" y="59"/>
                  </a:lnTo>
                  <a:lnTo>
                    <a:pt x="96" y="59"/>
                  </a:lnTo>
                  <a:lnTo>
                    <a:pt x="91" y="62"/>
                  </a:lnTo>
                  <a:lnTo>
                    <a:pt x="81" y="62"/>
                  </a:lnTo>
                  <a:lnTo>
                    <a:pt x="79" y="62"/>
                  </a:lnTo>
                  <a:lnTo>
                    <a:pt x="73" y="59"/>
                  </a:lnTo>
                  <a:lnTo>
                    <a:pt x="69" y="56"/>
                  </a:lnTo>
                  <a:lnTo>
                    <a:pt x="63" y="56"/>
                  </a:lnTo>
                  <a:lnTo>
                    <a:pt x="61" y="54"/>
                  </a:lnTo>
                  <a:lnTo>
                    <a:pt x="58" y="47"/>
                  </a:lnTo>
                  <a:lnTo>
                    <a:pt x="51" y="42"/>
                  </a:lnTo>
                  <a:lnTo>
                    <a:pt x="45" y="32"/>
                  </a:lnTo>
                  <a:lnTo>
                    <a:pt x="43" y="24"/>
                  </a:lnTo>
                  <a:lnTo>
                    <a:pt x="36" y="12"/>
                  </a:lnTo>
                  <a:lnTo>
                    <a:pt x="36" y="9"/>
                  </a:lnTo>
                  <a:lnTo>
                    <a:pt x="30" y="3"/>
                  </a:lnTo>
                  <a:lnTo>
                    <a:pt x="27" y="3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5" y="3"/>
                  </a:lnTo>
                  <a:lnTo>
                    <a:pt x="9" y="3"/>
                  </a:lnTo>
                  <a:lnTo>
                    <a:pt x="6" y="9"/>
                  </a:lnTo>
                  <a:lnTo>
                    <a:pt x="0" y="32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25" name="Freeform 77"/>
            <p:cNvSpPr>
              <a:spLocks/>
            </p:cNvSpPr>
            <p:nvPr/>
          </p:nvSpPr>
          <p:spPr bwMode="ltGray">
            <a:xfrm>
              <a:off x="4292" y="688"/>
              <a:ext cx="57" cy="66"/>
            </a:xfrm>
            <a:custGeom>
              <a:avLst/>
              <a:gdLst>
                <a:gd name="T0" fmla="*/ 31 w 57"/>
                <a:gd name="T1" fmla="*/ 0 h 66"/>
                <a:gd name="T2" fmla="*/ 0 w 57"/>
                <a:gd name="T3" fmla="*/ 17 h 66"/>
                <a:gd name="T4" fmla="*/ 17 w 57"/>
                <a:gd name="T5" fmla="*/ 65 h 66"/>
                <a:gd name="T6" fmla="*/ 56 w 57"/>
                <a:gd name="T7" fmla="*/ 41 h 66"/>
                <a:gd name="T8" fmla="*/ 31 w 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6">
                  <a:moveTo>
                    <a:pt x="31" y="0"/>
                  </a:moveTo>
                  <a:lnTo>
                    <a:pt x="0" y="17"/>
                  </a:lnTo>
                  <a:lnTo>
                    <a:pt x="17" y="65"/>
                  </a:lnTo>
                  <a:lnTo>
                    <a:pt x="56" y="41"/>
                  </a:lnTo>
                  <a:lnTo>
                    <a:pt x="31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26" name="Freeform 78"/>
            <p:cNvSpPr>
              <a:spLocks/>
            </p:cNvSpPr>
            <p:nvPr/>
          </p:nvSpPr>
          <p:spPr bwMode="ltGray">
            <a:xfrm>
              <a:off x="2644" y="597"/>
              <a:ext cx="59" cy="83"/>
            </a:xfrm>
            <a:custGeom>
              <a:avLst/>
              <a:gdLst>
                <a:gd name="T0" fmla="*/ 58 w 59"/>
                <a:gd name="T1" fmla="*/ 0 h 83"/>
                <a:gd name="T2" fmla="*/ 0 w 59"/>
                <a:gd name="T3" fmla="*/ 31 h 83"/>
                <a:gd name="T4" fmla="*/ 42 w 59"/>
                <a:gd name="T5" fmla="*/ 82 h 83"/>
                <a:gd name="T6" fmla="*/ 58 w 59"/>
                <a:gd name="T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83">
                  <a:moveTo>
                    <a:pt x="58" y="0"/>
                  </a:moveTo>
                  <a:lnTo>
                    <a:pt x="0" y="31"/>
                  </a:lnTo>
                  <a:lnTo>
                    <a:pt x="42" y="82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ltGray">
            <a:xfrm>
              <a:off x="4563" y="666"/>
              <a:ext cx="59" cy="78"/>
            </a:xfrm>
            <a:custGeom>
              <a:avLst/>
              <a:gdLst>
                <a:gd name="T0" fmla="*/ 58 w 59"/>
                <a:gd name="T1" fmla="*/ 0 h 78"/>
                <a:gd name="T2" fmla="*/ 0 w 59"/>
                <a:gd name="T3" fmla="*/ 30 h 78"/>
                <a:gd name="T4" fmla="*/ 42 w 59"/>
                <a:gd name="T5" fmla="*/ 77 h 78"/>
                <a:gd name="T6" fmla="*/ 58 w 59"/>
                <a:gd name="T7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78">
                  <a:moveTo>
                    <a:pt x="58" y="0"/>
                  </a:moveTo>
                  <a:lnTo>
                    <a:pt x="0" y="30"/>
                  </a:lnTo>
                  <a:lnTo>
                    <a:pt x="42" y="77"/>
                  </a:lnTo>
                  <a:lnTo>
                    <a:pt x="5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28" name="Freeform 80"/>
            <p:cNvSpPr>
              <a:spLocks/>
            </p:cNvSpPr>
            <p:nvPr/>
          </p:nvSpPr>
          <p:spPr bwMode="ltGray">
            <a:xfrm>
              <a:off x="2144" y="748"/>
              <a:ext cx="231" cy="115"/>
            </a:xfrm>
            <a:custGeom>
              <a:avLst/>
              <a:gdLst>
                <a:gd name="T0" fmla="*/ 0 w 231"/>
                <a:gd name="T1" fmla="*/ 111 h 115"/>
                <a:gd name="T2" fmla="*/ 6 w 231"/>
                <a:gd name="T3" fmla="*/ 114 h 115"/>
                <a:gd name="T4" fmla="*/ 18 w 231"/>
                <a:gd name="T5" fmla="*/ 114 h 115"/>
                <a:gd name="T6" fmla="*/ 27 w 231"/>
                <a:gd name="T7" fmla="*/ 114 h 115"/>
                <a:gd name="T8" fmla="*/ 39 w 231"/>
                <a:gd name="T9" fmla="*/ 111 h 115"/>
                <a:gd name="T10" fmla="*/ 48 w 231"/>
                <a:gd name="T11" fmla="*/ 108 h 115"/>
                <a:gd name="T12" fmla="*/ 58 w 231"/>
                <a:gd name="T13" fmla="*/ 104 h 115"/>
                <a:gd name="T14" fmla="*/ 63 w 231"/>
                <a:gd name="T15" fmla="*/ 101 h 115"/>
                <a:gd name="T16" fmla="*/ 73 w 231"/>
                <a:gd name="T17" fmla="*/ 93 h 115"/>
                <a:gd name="T18" fmla="*/ 76 w 231"/>
                <a:gd name="T19" fmla="*/ 83 h 115"/>
                <a:gd name="T20" fmla="*/ 81 w 231"/>
                <a:gd name="T21" fmla="*/ 77 h 115"/>
                <a:gd name="T22" fmla="*/ 84 w 231"/>
                <a:gd name="T23" fmla="*/ 71 h 115"/>
                <a:gd name="T24" fmla="*/ 94 w 231"/>
                <a:gd name="T25" fmla="*/ 55 h 115"/>
                <a:gd name="T26" fmla="*/ 109 w 231"/>
                <a:gd name="T27" fmla="*/ 40 h 115"/>
                <a:gd name="T28" fmla="*/ 115 w 231"/>
                <a:gd name="T29" fmla="*/ 37 h 115"/>
                <a:gd name="T30" fmla="*/ 130 w 231"/>
                <a:gd name="T31" fmla="*/ 31 h 115"/>
                <a:gd name="T32" fmla="*/ 142 w 231"/>
                <a:gd name="T33" fmla="*/ 24 h 115"/>
                <a:gd name="T34" fmla="*/ 154 w 231"/>
                <a:gd name="T35" fmla="*/ 21 h 115"/>
                <a:gd name="T36" fmla="*/ 164 w 231"/>
                <a:gd name="T37" fmla="*/ 18 h 115"/>
                <a:gd name="T38" fmla="*/ 175 w 231"/>
                <a:gd name="T39" fmla="*/ 21 h 115"/>
                <a:gd name="T40" fmla="*/ 190 w 231"/>
                <a:gd name="T41" fmla="*/ 24 h 115"/>
                <a:gd name="T42" fmla="*/ 205 w 231"/>
                <a:gd name="T43" fmla="*/ 31 h 115"/>
                <a:gd name="T44" fmla="*/ 215 w 231"/>
                <a:gd name="T45" fmla="*/ 37 h 115"/>
                <a:gd name="T46" fmla="*/ 218 w 231"/>
                <a:gd name="T47" fmla="*/ 43 h 115"/>
                <a:gd name="T48" fmla="*/ 230 w 231"/>
                <a:gd name="T49" fmla="*/ 12 h 115"/>
                <a:gd name="T50" fmla="*/ 221 w 231"/>
                <a:gd name="T51" fmla="*/ 9 h 115"/>
                <a:gd name="T52" fmla="*/ 209 w 231"/>
                <a:gd name="T53" fmla="*/ 3 h 115"/>
                <a:gd name="T54" fmla="*/ 194 w 231"/>
                <a:gd name="T55" fmla="*/ 0 h 115"/>
                <a:gd name="T56" fmla="*/ 179 w 231"/>
                <a:gd name="T57" fmla="*/ 0 h 115"/>
                <a:gd name="T58" fmla="*/ 167 w 231"/>
                <a:gd name="T59" fmla="*/ 0 h 115"/>
                <a:gd name="T60" fmla="*/ 154 w 231"/>
                <a:gd name="T61" fmla="*/ 3 h 115"/>
                <a:gd name="T62" fmla="*/ 139 w 231"/>
                <a:gd name="T63" fmla="*/ 9 h 115"/>
                <a:gd name="T64" fmla="*/ 130 w 231"/>
                <a:gd name="T65" fmla="*/ 12 h 115"/>
                <a:gd name="T66" fmla="*/ 124 w 231"/>
                <a:gd name="T67" fmla="*/ 18 h 115"/>
                <a:gd name="T68" fmla="*/ 109 w 231"/>
                <a:gd name="T69" fmla="*/ 31 h 115"/>
                <a:gd name="T70" fmla="*/ 97 w 231"/>
                <a:gd name="T71" fmla="*/ 43 h 115"/>
                <a:gd name="T72" fmla="*/ 88 w 231"/>
                <a:gd name="T73" fmla="*/ 55 h 115"/>
                <a:gd name="T74" fmla="*/ 79 w 231"/>
                <a:gd name="T75" fmla="*/ 68 h 115"/>
                <a:gd name="T76" fmla="*/ 73 w 231"/>
                <a:gd name="T77" fmla="*/ 73 h 115"/>
                <a:gd name="T78" fmla="*/ 61 w 231"/>
                <a:gd name="T79" fmla="*/ 83 h 115"/>
                <a:gd name="T80" fmla="*/ 51 w 231"/>
                <a:gd name="T81" fmla="*/ 86 h 115"/>
                <a:gd name="T82" fmla="*/ 43 w 231"/>
                <a:gd name="T83" fmla="*/ 89 h 115"/>
                <a:gd name="T84" fmla="*/ 33 w 231"/>
                <a:gd name="T85" fmla="*/ 89 h 115"/>
                <a:gd name="T86" fmla="*/ 24 w 231"/>
                <a:gd name="T87" fmla="*/ 89 h 115"/>
                <a:gd name="T88" fmla="*/ 18 w 231"/>
                <a:gd name="T89" fmla="*/ 86 h 115"/>
                <a:gd name="T90" fmla="*/ 6 w 231"/>
                <a:gd name="T91" fmla="*/ 80 h 115"/>
                <a:gd name="T92" fmla="*/ 0 w 231"/>
                <a:gd name="T93" fmla="*/ 11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1" h="115">
                  <a:moveTo>
                    <a:pt x="0" y="111"/>
                  </a:moveTo>
                  <a:lnTo>
                    <a:pt x="6" y="114"/>
                  </a:lnTo>
                  <a:lnTo>
                    <a:pt x="18" y="114"/>
                  </a:lnTo>
                  <a:lnTo>
                    <a:pt x="27" y="114"/>
                  </a:lnTo>
                  <a:lnTo>
                    <a:pt x="39" y="111"/>
                  </a:lnTo>
                  <a:lnTo>
                    <a:pt x="48" y="108"/>
                  </a:lnTo>
                  <a:lnTo>
                    <a:pt x="58" y="104"/>
                  </a:lnTo>
                  <a:lnTo>
                    <a:pt x="63" y="101"/>
                  </a:lnTo>
                  <a:lnTo>
                    <a:pt x="73" y="93"/>
                  </a:lnTo>
                  <a:lnTo>
                    <a:pt x="76" y="83"/>
                  </a:lnTo>
                  <a:lnTo>
                    <a:pt x="81" y="77"/>
                  </a:lnTo>
                  <a:lnTo>
                    <a:pt x="84" y="71"/>
                  </a:lnTo>
                  <a:lnTo>
                    <a:pt x="94" y="55"/>
                  </a:lnTo>
                  <a:lnTo>
                    <a:pt x="109" y="40"/>
                  </a:lnTo>
                  <a:lnTo>
                    <a:pt x="115" y="37"/>
                  </a:lnTo>
                  <a:lnTo>
                    <a:pt x="130" y="31"/>
                  </a:lnTo>
                  <a:lnTo>
                    <a:pt x="142" y="24"/>
                  </a:lnTo>
                  <a:lnTo>
                    <a:pt x="154" y="21"/>
                  </a:lnTo>
                  <a:lnTo>
                    <a:pt x="164" y="18"/>
                  </a:lnTo>
                  <a:lnTo>
                    <a:pt x="175" y="21"/>
                  </a:lnTo>
                  <a:lnTo>
                    <a:pt x="190" y="24"/>
                  </a:lnTo>
                  <a:lnTo>
                    <a:pt x="205" y="31"/>
                  </a:lnTo>
                  <a:lnTo>
                    <a:pt x="215" y="37"/>
                  </a:lnTo>
                  <a:lnTo>
                    <a:pt x="218" y="43"/>
                  </a:lnTo>
                  <a:lnTo>
                    <a:pt x="230" y="12"/>
                  </a:lnTo>
                  <a:lnTo>
                    <a:pt x="221" y="9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79" y="0"/>
                  </a:lnTo>
                  <a:lnTo>
                    <a:pt x="167" y="0"/>
                  </a:lnTo>
                  <a:lnTo>
                    <a:pt x="154" y="3"/>
                  </a:lnTo>
                  <a:lnTo>
                    <a:pt x="139" y="9"/>
                  </a:lnTo>
                  <a:lnTo>
                    <a:pt x="130" y="12"/>
                  </a:lnTo>
                  <a:lnTo>
                    <a:pt x="124" y="18"/>
                  </a:lnTo>
                  <a:lnTo>
                    <a:pt x="109" y="31"/>
                  </a:lnTo>
                  <a:lnTo>
                    <a:pt x="97" y="43"/>
                  </a:lnTo>
                  <a:lnTo>
                    <a:pt x="88" y="55"/>
                  </a:lnTo>
                  <a:lnTo>
                    <a:pt x="79" y="68"/>
                  </a:lnTo>
                  <a:lnTo>
                    <a:pt x="73" y="73"/>
                  </a:lnTo>
                  <a:lnTo>
                    <a:pt x="61" y="83"/>
                  </a:lnTo>
                  <a:lnTo>
                    <a:pt x="51" y="86"/>
                  </a:lnTo>
                  <a:lnTo>
                    <a:pt x="43" y="89"/>
                  </a:lnTo>
                  <a:lnTo>
                    <a:pt x="33" y="89"/>
                  </a:lnTo>
                  <a:lnTo>
                    <a:pt x="24" y="89"/>
                  </a:lnTo>
                  <a:lnTo>
                    <a:pt x="18" y="86"/>
                  </a:lnTo>
                  <a:lnTo>
                    <a:pt x="6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29" name="Freeform 81"/>
            <p:cNvSpPr>
              <a:spLocks/>
            </p:cNvSpPr>
            <p:nvPr/>
          </p:nvSpPr>
          <p:spPr bwMode="ltGray">
            <a:xfrm>
              <a:off x="2991" y="598"/>
              <a:ext cx="102" cy="307"/>
            </a:xfrm>
            <a:custGeom>
              <a:avLst/>
              <a:gdLst>
                <a:gd name="T0" fmla="*/ 50 w 102"/>
                <a:gd name="T1" fmla="*/ 3 h 307"/>
                <a:gd name="T2" fmla="*/ 47 w 102"/>
                <a:gd name="T3" fmla="*/ 13 h 307"/>
                <a:gd name="T4" fmla="*/ 44 w 102"/>
                <a:gd name="T5" fmla="*/ 16 h 307"/>
                <a:gd name="T6" fmla="*/ 44 w 102"/>
                <a:gd name="T7" fmla="*/ 23 h 307"/>
                <a:gd name="T8" fmla="*/ 39 w 102"/>
                <a:gd name="T9" fmla="*/ 39 h 307"/>
                <a:gd name="T10" fmla="*/ 30 w 102"/>
                <a:gd name="T11" fmla="*/ 61 h 307"/>
                <a:gd name="T12" fmla="*/ 27 w 102"/>
                <a:gd name="T13" fmla="*/ 78 h 307"/>
                <a:gd name="T14" fmla="*/ 20 w 102"/>
                <a:gd name="T15" fmla="*/ 94 h 307"/>
                <a:gd name="T16" fmla="*/ 20 w 102"/>
                <a:gd name="T17" fmla="*/ 107 h 307"/>
                <a:gd name="T18" fmla="*/ 20 w 102"/>
                <a:gd name="T19" fmla="*/ 120 h 307"/>
                <a:gd name="T20" fmla="*/ 24 w 102"/>
                <a:gd name="T21" fmla="*/ 129 h 307"/>
                <a:gd name="T22" fmla="*/ 27 w 102"/>
                <a:gd name="T23" fmla="*/ 136 h 307"/>
                <a:gd name="T24" fmla="*/ 35 w 102"/>
                <a:gd name="T25" fmla="*/ 148 h 307"/>
                <a:gd name="T26" fmla="*/ 47 w 102"/>
                <a:gd name="T27" fmla="*/ 161 h 307"/>
                <a:gd name="T28" fmla="*/ 57 w 102"/>
                <a:gd name="T29" fmla="*/ 174 h 307"/>
                <a:gd name="T30" fmla="*/ 77 w 102"/>
                <a:gd name="T31" fmla="*/ 196 h 307"/>
                <a:gd name="T32" fmla="*/ 89 w 102"/>
                <a:gd name="T33" fmla="*/ 216 h 307"/>
                <a:gd name="T34" fmla="*/ 95 w 102"/>
                <a:gd name="T35" fmla="*/ 225 h 307"/>
                <a:gd name="T36" fmla="*/ 98 w 102"/>
                <a:gd name="T37" fmla="*/ 236 h 307"/>
                <a:gd name="T38" fmla="*/ 101 w 102"/>
                <a:gd name="T39" fmla="*/ 252 h 307"/>
                <a:gd name="T40" fmla="*/ 101 w 102"/>
                <a:gd name="T41" fmla="*/ 265 h 307"/>
                <a:gd name="T42" fmla="*/ 101 w 102"/>
                <a:gd name="T43" fmla="*/ 274 h 307"/>
                <a:gd name="T44" fmla="*/ 95 w 102"/>
                <a:gd name="T45" fmla="*/ 293 h 307"/>
                <a:gd name="T46" fmla="*/ 92 w 102"/>
                <a:gd name="T47" fmla="*/ 306 h 307"/>
                <a:gd name="T48" fmla="*/ 69 w 102"/>
                <a:gd name="T49" fmla="*/ 287 h 307"/>
                <a:gd name="T50" fmla="*/ 74 w 102"/>
                <a:gd name="T51" fmla="*/ 274 h 307"/>
                <a:gd name="T52" fmla="*/ 77 w 102"/>
                <a:gd name="T53" fmla="*/ 261 h 307"/>
                <a:gd name="T54" fmla="*/ 80 w 102"/>
                <a:gd name="T55" fmla="*/ 249 h 307"/>
                <a:gd name="T56" fmla="*/ 83 w 102"/>
                <a:gd name="T57" fmla="*/ 236 h 307"/>
                <a:gd name="T58" fmla="*/ 80 w 102"/>
                <a:gd name="T59" fmla="*/ 222 h 307"/>
                <a:gd name="T60" fmla="*/ 77 w 102"/>
                <a:gd name="T61" fmla="*/ 209 h 307"/>
                <a:gd name="T62" fmla="*/ 71 w 102"/>
                <a:gd name="T63" fmla="*/ 196 h 307"/>
                <a:gd name="T64" fmla="*/ 65 w 102"/>
                <a:gd name="T65" fmla="*/ 190 h 307"/>
                <a:gd name="T66" fmla="*/ 54 w 102"/>
                <a:gd name="T67" fmla="*/ 180 h 307"/>
                <a:gd name="T68" fmla="*/ 42 w 102"/>
                <a:gd name="T69" fmla="*/ 168 h 307"/>
                <a:gd name="T70" fmla="*/ 30 w 102"/>
                <a:gd name="T71" fmla="*/ 155 h 307"/>
                <a:gd name="T72" fmla="*/ 20 w 102"/>
                <a:gd name="T73" fmla="*/ 142 h 307"/>
                <a:gd name="T74" fmla="*/ 12 w 102"/>
                <a:gd name="T75" fmla="*/ 123 h 307"/>
                <a:gd name="T76" fmla="*/ 3 w 102"/>
                <a:gd name="T77" fmla="*/ 110 h 307"/>
                <a:gd name="T78" fmla="*/ 0 w 102"/>
                <a:gd name="T79" fmla="*/ 100 h 307"/>
                <a:gd name="T80" fmla="*/ 0 w 102"/>
                <a:gd name="T81" fmla="*/ 84 h 307"/>
                <a:gd name="T82" fmla="*/ 0 w 102"/>
                <a:gd name="T83" fmla="*/ 61 h 307"/>
                <a:gd name="T84" fmla="*/ 0 w 102"/>
                <a:gd name="T85" fmla="*/ 48 h 307"/>
                <a:gd name="T86" fmla="*/ 3 w 102"/>
                <a:gd name="T87" fmla="*/ 32 h 307"/>
                <a:gd name="T88" fmla="*/ 6 w 102"/>
                <a:gd name="T89" fmla="*/ 19 h 307"/>
                <a:gd name="T90" fmla="*/ 6 w 102"/>
                <a:gd name="T91" fmla="*/ 10 h 307"/>
                <a:gd name="T92" fmla="*/ 12 w 102"/>
                <a:gd name="T93" fmla="*/ 0 h 307"/>
                <a:gd name="T94" fmla="*/ 50 w 102"/>
                <a:gd name="T95" fmla="*/ 3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2" h="307">
                  <a:moveTo>
                    <a:pt x="50" y="3"/>
                  </a:moveTo>
                  <a:lnTo>
                    <a:pt x="47" y="13"/>
                  </a:lnTo>
                  <a:lnTo>
                    <a:pt x="44" y="16"/>
                  </a:lnTo>
                  <a:lnTo>
                    <a:pt x="44" y="23"/>
                  </a:lnTo>
                  <a:lnTo>
                    <a:pt x="39" y="39"/>
                  </a:lnTo>
                  <a:lnTo>
                    <a:pt x="30" y="61"/>
                  </a:lnTo>
                  <a:lnTo>
                    <a:pt x="27" y="78"/>
                  </a:lnTo>
                  <a:lnTo>
                    <a:pt x="20" y="94"/>
                  </a:lnTo>
                  <a:lnTo>
                    <a:pt x="20" y="107"/>
                  </a:lnTo>
                  <a:lnTo>
                    <a:pt x="20" y="120"/>
                  </a:lnTo>
                  <a:lnTo>
                    <a:pt x="24" y="129"/>
                  </a:lnTo>
                  <a:lnTo>
                    <a:pt x="27" y="136"/>
                  </a:lnTo>
                  <a:lnTo>
                    <a:pt x="35" y="148"/>
                  </a:lnTo>
                  <a:lnTo>
                    <a:pt x="47" y="161"/>
                  </a:lnTo>
                  <a:lnTo>
                    <a:pt x="57" y="174"/>
                  </a:lnTo>
                  <a:lnTo>
                    <a:pt x="77" y="196"/>
                  </a:lnTo>
                  <a:lnTo>
                    <a:pt x="89" y="216"/>
                  </a:lnTo>
                  <a:lnTo>
                    <a:pt x="95" y="225"/>
                  </a:lnTo>
                  <a:lnTo>
                    <a:pt x="98" y="236"/>
                  </a:lnTo>
                  <a:lnTo>
                    <a:pt x="101" y="252"/>
                  </a:lnTo>
                  <a:lnTo>
                    <a:pt x="101" y="265"/>
                  </a:lnTo>
                  <a:lnTo>
                    <a:pt x="101" y="274"/>
                  </a:lnTo>
                  <a:lnTo>
                    <a:pt x="95" y="293"/>
                  </a:lnTo>
                  <a:lnTo>
                    <a:pt x="92" y="306"/>
                  </a:lnTo>
                  <a:lnTo>
                    <a:pt x="69" y="287"/>
                  </a:lnTo>
                  <a:lnTo>
                    <a:pt x="74" y="274"/>
                  </a:lnTo>
                  <a:lnTo>
                    <a:pt x="77" y="261"/>
                  </a:lnTo>
                  <a:lnTo>
                    <a:pt x="80" y="249"/>
                  </a:lnTo>
                  <a:lnTo>
                    <a:pt x="83" y="236"/>
                  </a:lnTo>
                  <a:lnTo>
                    <a:pt x="80" y="222"/>
                  </a:lnTo>
                  <a:lnTo>
                    <a:pt x="77" y="209"/>
                  </a:lnTo>
                  <a:lnTo>
                    <a:pt x="71" y="196"/>
                  </a:lnTo>
                  <a:lnTo>
                    <a:pt x="65" y="190"/>
                  </a:lnTo>
                  <a:lnTo>
                    <a:pt x="54" y="180"/>
                  </a:lnTo>
                  <a:lnTo>
                    <a:pt x="42" y="168"/>
                  </a:lnTo>
                  <a:lnTo>
                    <a:pt x="30" y="155"/>
                  </a:lnTo>
                  <a:lnTo>
                    <a:pt x="20" y="142"/>
                  </a:lnTo>
                  <a:lnTo>
                    <a:pt x="12" y="123"/>
                  </a:lnTo>
                  <a:lnTo>
                    <a:pt x="3" y="110"/>
                  </a:lnTo>
                  <a:lnTo>
                    <a:pt x="0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0" y="48"/>
                  </a:lnTo>
                  <a:lnTo>
                    <a:pt x="3" y="32"/>
                  </a:lnTo>
                  <a:lnTo>
                    <a:pt x="6" y="19"/>
                  </a:lnTo>
                  <a:lnTo>
                    <a:pt x="6" y="10"/>
                  </a:lnTo>
                  <a:lnTo>
                    <a:pt x="12" y="0"/>
                  </a:lnTo>
                  <a:lnTo>
                    <a:pt x="50" y="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30" name="Freeform 82"/>
            <p:cNvSpPr>
              <a:spLocks/>
            </p:cNvSpPr>
            <p:nvPr/>
          </p:nvSpPr>
          <p:spPr bwMode="ltGray">
            <a:xfrm>
              <a:off x="901" y="498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31" name="Freeform 83"/>
            <p:cNvSpPr>
              <a:spLocks/>
            </p:cNvSpPr>
            <p:nvPr/>
          </p:nvSpPr>
          <p:spPr bwMode="ltGray">
            <a:xfrm>
              <a:off x="2268" y="493"/>
              <a:ext cx="58" cy="102"/>
            </a:xfrm>
            <a:custGeom>
              <a:avLst/>
              <a:gdLst>
                <a:gd name="T0" fmla="*/ 16 w 58"/>
                <a:gd name="T1" fmla="*/ 101 h 102"/>
                <a:gd name="T2" fmla="*/ 0 w 58"/>
                <a:gd name="T3" fmla="*/ 0 h 102"/>
                <a:gd name="T4" fmla="*/ 57 w 58"/>
                <a:gd name="T5" fmla="*/ 52 h 102"/>
                <a:gd name="T6" fmla="*/ 16 w 58"/>
                <a:gd name="T7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" h="102">
                  <a:moveTo>
                    <a:pt x="16" y="101"/>
                  </a:moveTo>
                  <a:lnTo>
                    <a:pt x="0" y="0"/>
                  </a:lnTo>
                  <a:lnTo>
                    <a:pt x="57" y="52"/>
                  </a:lnTo>
                  <a:lnTo>
                    <a:pt x="16" y="10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32" name="Freeform 84"/>
            <p:cNvSpPr>
              <a:spLocks/>
            </p:cNvSpPr>
            <p:nvPr/>
          </p:nvSpPr>
          <p:spPr bwMode="ltGray">
            <a:xfrm>
              <a:off x="5060" y="541"/>
              <a:ext cx="57" cy="65"/>
            </a:xfrm>
            <a:custGeom>
              <a:avLst/>
              <a:gdLst>
                <a:gd name="T0" fmla="*/ 18 w 57"/>
                <a:gd name="T1" fmla="*/ 0 h 65"/>
                <a:gd name="T2" fmla="*/ 0 w 57"/>
                <a:gd name="T3" fmla="*/ 44 h 65"/>
                <a:gd name="T4" fmla="*/ 38 w 57"/>
                <a:gd name="T5" fmla="*/ 64 h 65"/>
                <a:gd name="T6" fmla="*/ 56 w 57"/>
                <a:gd name="T7" fmla="*/ 23 h 65"/>
                <a:gd name="T8" fmla="*/ 18 w 57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33" name="Freeform 85"/>
            <p:cNvSpPr>
              <a:spLocks/>
            </p:cNvSpPr>
            <p:nvPr/>
          </p:nvSpPr>
          <p:spPr bwMode="ltGray">
            <a:xfrm>
              <a:off x="4717" y="510"/>
              <a:ext cx="153" cy="75"/>
            </a:xfrm>
            <a:custGeom>
              <a:avLst/>
              <a:gdLst>
                <a:gd name="T0" fmla="*/ 3 w 153"/>
                <a:gd name="T1" fmla="*/ 46 h 75"/>
                <a:gd name="T2" fmla="*/ 15 w 153"/>
                <a:gd name="T3" fmla="*/ 49 h 75"/>
                <a:gd name="T4" fmla="*/ 23 w 153"/>
                <a:gd name="T5" fmla="*/ 49 h 75"/>
                <a:gd name="T6" fmla="*/ 33 w 153"/>
                <a:gd name="T7" fmla="*/ 46 h 75"/>
                <a:gd name="T8" fmla="*/ 42 w 153"/>
                <a:gd name="T9" fmla="*/ 37 h 75"/>
                <a:gd name="T10" fmla="*/ 48 w 153"/>
                <a:gd name="T11" fmla="*/ 28 h 75"/>
                <a:gd name="T12" fmla="*/ 57 w 153"/>
                <a:gd name="T13" fmla="*/ 12 h 75"/>
                <a:gd name="T14" fmla="*/ 68 w 153"/>
                <a:gd name="T15" fmla="*/ 3 h 75"/>
                <a:gd name="T16" fmla="*/ 83 w 153"/>
                <a:gd name="T17" fmla="*/ 0 h 75"/>
                <a:gd name="T18" fmla="*/ 92 w 153"/>
                <a:gd name="T19" fmla="*/ 3 h 75"/>
                <a:gd name="T20" fmla="*/ 104 w 153"/>
                <a:gd name="T21" fmla="*/ 10 h 75"/>
                <a:gd name="T22" fmla="*/ 113 w 153"/>
                <a:gd name="T23" fmla="*/ 15 h 75"/>
                <a:gd name="T24" fmla="*/ 125 w 153"/>
                <a:gd name="T25" fmla="*/ 22 h 75"/>
                <a:gd name="T26" fmla="*/ 137 w 153"/>
                <a:gd name="T27" fmla="*/ 22 h 75"/>
                <a:gd name="T28" fmla="*/ 149 w 153"/>
                <a:gd name="T29" fmla="*/ 15 h 75"/>
                <a:gd name="T30" fmla="*/ 152 w 153"/>
                <a:gd name="T31" fmla="*/ 22 h 75"/>
                <a:gd name="T32" fmla="*/ 143 w 153"/>
                <a:gd name="T33" fmla="*/ 25 h 75"/>
                <a:gd name="T34" fmla="*/ 134 w 153"/>
                <a:gd name="T35" fmla="*/ 28 h 75"/>
                <a:gd name="T36" fmla="*/ 122 w 153"/>
                <a:gd name="T37" fmla="*/ 28 h 75"/>
                <a:gd name="T38" fmla="*/ 113 w 153"/>
                <a:gd name="T39" fmla="*/ 22 h 75"/>
                <a:gd name="T40" fmla="*/ 102 w 153"/>
                <a:gd name="T41" fmla="*/ 15 h 75"/>
                <a:gd name="T42" fmla="*/ 87 w 153"/>
                <a:gd name="T43" fmla="*/ 12 h 75"/>
                <a:gd name="T44" fmla="*/ 75 w 153"/>
                <a:gd name="T45" fmla="*/ 12 h 75"/>
                <a:gd name="T46" fmla="*/ 65 w 153"/>
                <a:gd name="T47" fmla="*/ 15 h 75"/>
                <a:gd name="T48" fmla="*/ 57 w 153"/>
                <a:gd name="T49" fmla="*/ 22 h 75"/>
                <a:gd name="T50" fmla="*/ 50 w 153"/>
                <a:gd name="T51" fmla="*/ 34 h 75"/>
                <a:gd name="T52" fmla="*/ 42 w 153"/>
                <a:gd name="T53" fmla="*/ 53 h 75"/>
                <a:gd name="T54" fmla="*/ 33 w 153"/>
                <a:gd name="T55" fmla="*/ 68 h 75"/>
                <a:gd name="T56" fmla="*/ 23 w 153"/>
                <a:gd name="T57" fmla="*/ 74 h 75"/>
                <a:gd name="T58" fmla="*/ 18 w 153"/>
                <a:gd name="T59" fmla="*/ 74 h 75"/>
                <a:gd name="T60" fmla="*/ 8 w 153"/>
                <a:gd name="T61" fmla="*/ 71 h 75"/>
                <a:gd name="T62" fmla="*/ 0 w 153"/>
                <a:gd name="T63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34" name="Freeform 86"/>
            <p:cNvSpPr>
              <a:spLocks/>
            </p:cNvSpPr>
            <p:nvPr/>
          </p:nvSpPr>
          <p:spPr bwMode="ltGray">
            <a:xfrm>
              <a:off x="4772" y="884"/>
              <a:ext cx="59" cy="101"/>
            </a:xfrm>
            <a:custGeom>
              <a:avLst/>
              <a:gdLst>
                <a:gd name="T0" fmla="*/ 16 w 59"/>
                <a:gd name="T1" fmla="*/ 100 h 101"/>
                <a:gd name="T2" fmla="*/ 0 w 59"/>
                <a:gd name="T3" fmla="*/ 0 h 101"/>
                <a:gd name="T4" fmla="*/ 58 w 59"/>
                <a:gd name="T5" fmla="*/ 51 h 101"/>
                <a:gd name="T6" fmla="*/ 16 w 59"/>
                <a:gd name="T7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01">
                  <a:moveTo>
                    <a:pt x="16" y="100"/>
                  </a:moveTo>
                  <a:lnTo>
                    <a:pt x="0" y="0"/>
                  </a:lnTo>
                  <a:lnTo>
                    <a:pt x="58" y="51"/>
                  </a:lnTo>
                  <a:lnTo>
                    <a:pt x="16" y="10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35" name="Freeform 87"/>
            <p:cNvSpPr>
              <a:spLocks/>
            </p:cNvSpPr>
            <p:nvPr/>
          </p:nvSpPr>
          <p:spPr bwMode="ltGray">
            <a:xfrm>
              <a:off x="4933" y="786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36" name="Freeform 88"/>
            <p:cNvSpPr>
              <a:spLocks/>
            </p:cNvSpPr>
            <p:nvPr/>
          </p:nvSpPr>
          <p:spPr bwMode="ltGray">
            <a:xfrm>
              <a:off x="3415" y="889"/>
              <a:ext cx="233" cy="120"/>
            </a:xfrm>
            <a:custGeom>
              <a:avLst/>
              <a:gdLst>
                <a:gd name="T0" fmla="*/ 232 w 233"/>
                <a:gd name="T1" fmla="*/ 116 h 120"/>
                <a:gd name="T2" fmla="*/ 223 w 233"/>
                <a:gd name="T3" fmla="*/ 116 h 120"/>
                <a:gd name="T4" fmla="*/ 214 w 233"/>
                <a:gd name="T5" fmla="*/ 119 h 120"/>
                <a:gd name="T6" fmla="*/ 204 w 233"/>
                <a:gd name="T7" fmla="*/ 119 h 120"/>
                <a:gd name="T8" fmla="*/ 193 w 233"/>
                <a:gd name="T9" fmla="*/ 116 h 120"/>
                <a:gd name="T10" fmla="*/ 183 w 233"/>
                <a:gd name="T11" fmla="*/ 112 h 120"/>
                <a:gd name="T12" fmla="*/ 174 w 233"/>
                <a:gd name="T13" fmla="*/ 106 h 120"/>
                <a:gd name="T14" fmla="*/ 168 w 233"/>
                <a:gd name="T15" fmla="*/ 103 h 120"/>
                <a:gd name="T16" fmla="*/ 158 w 233"/>
                <a:gd name="T17" fmla="*/ 94 h 120"/>
                <a:gd name="T18" fmla="*/ 156 w 233"/>
                <a:gd name="T19" fmla="*/ 85 h 120"/>
                <a:gd name="T20" fmla="*/ 150 w 233"/>
                <a:gd name="T21" fmla="*/ 78 h 120"/>
                <a:gd name="T22" fmla="*/ 147 w 233"/>
                <a:gd name="T23" fmla="*/ 72 h 120"/>
                <a:gd name="T24" fmla="*/ 137 w 233"/>
                <a:gd name="T25" fmla="*/ 60 h 120"/>
                <a:gd name="T26" fmla="*/ 122 w 233"/>
                <a:gd name="T27" fmla="*/ 44 h 120"/>
                <a:gd name="T28" fmla="*/ 116 w 233"/>
                <a:gd name="T29" fmla="*/ 38 h 120"/>
                <a:gd name="T30" fmla="*/ 101 w 233"/>
                <a:gd name="T31" fmla="*/ 31 h 120"/>
                <a:gd name="T32" fmla="*/ 86 w 233"/>
                <a:gd name="T33" fmla="*/ 25 h 120"/>
                <a:gd name="T34" fmla="*/ 76 w 233"/>
                <a:gd name="T35" fmla="*/ 22 h 120"/>
                <a:gd name="T36" fmla="*/ 67 w 233"/>
                <a:gd name="T37" fmla="*/ 22 h 120"/>
                <a:gd name="T38" fmla="*/ 55 w 233"/>
                <a:gd name="T39" fmla="*/ 22 h 120"/>
                <a:gd name="T40" fmla="*/ 40 w 233"/>
                <a:gd name="T41" fmla="*/ 28 h 120"/>
                <a:gd name="T42" fmla="*/ 25 w 233"/>
                <a:gd name="T43" fmla="*/ 31 h 120"/>
                <a:gd name="T44" fmla="*/ 18 w 233"/>
                <a:gd name="T45" fmla="*/ 41 h 120"/>
                <a:gd name="T46" fmla="*/ 12 w 233"/>
                <a:gd name="T47" fmla="*/ 47 h 120"/>
                <a:gd name="T48" fmla="*/ 0 w 233"/>
                <a:gd name="T49" fmla="*/ 16 h 120"/>
                <a:gd name="T50" fmla="*/ 10 w 233"/>
                <a:gd name="T51" fmla="*/ 10 h 120"/>
                <a:gd name="T52" fmla="*/ 21 w 233"/>
                <a:gd name="T53" fmla="*/ 7 h 120"/>
                <a:gd name="T54" fmla="*/ 36 w 233"/>
                <a:gd name="T55" fmla="*/ 3 h 120"/>
                <a:gd name="T56" fmla="*/ 49 w 233"/>
                <a:gd name="T57" fmla="*/ 0 h 120"/>
                <a:gd name="T58" fmla="*/ 64 w 233"/>
                <a:gd name="T59" fmla="*/ 3 h 120"/>
                <a:gd name="T60" fmla="*/ 76 w 233"/>
                <a:gd name="T61" fmla="*/ 7 h 120"/>
                <a:gd name="T62" fmla="*/ 89 w 233"/>
                <a:gd name="T63" fmla="*/ 13 h 120"/>
                <a:gd name="T64" fmla="*/ 101 w 233"/>
                <a:gd name="T65" fmla="*/ 16 h 120"/>
                <a:gd name="T66" fmla="*/ 107 w 233"/>
                <a:gd name="T67" fmla="*/ 22 h 120"/>
                <a:gd name="T68" fmla="*/ 119 w 233"/>
                <a:gd name="T69" fmla="*/ 31 h 120"/>
                <a:gd name="T70" fmla="*/ 132 w 233"/>
                <a:gd name="T71" fmla="*/ 47 h 120"/>
                <a:gd name="T72" fmla="*/ 143 w 233"/>
                <a:gd name="T73" fmla="*/ 60 h 120"/>
                <a:gd name="T74" fmla="*/ 153 w 233"/>
                <a:gd name="T75" fmla="*/ 72 h 120"/>
                <a:gd name="T76" fmla="*/ 158 w 233"/>
                <a:gd name="T77" fmla="*/ 78 h 120"/>
                <a:gd name="T78" fmla="*/ 171 w 233"/>
                <a:gd name="T79" fmla="*/ 85 h 120"/>
                <a:gd name="T80" fmla="*/ 180 w 233"/>
                <a:gd name="T81" fmla="*/ 91 h 120"/>
                <a:gd name="T82" fmla="*/ 189 w 233"/>
                <a:gd name="T83" fmla="*/ 94 h 120"/>
                <a:gd name="T84" fmla="*/ 199 w 233"/>
                <a:gd name="T85" fmla="*/ 94 h 120"/>
                <a:gd name="T86" fmla="*/ 208 w 233"/>
                <a:gd name="T87" fmla="*/ 91 h 120"/>
                <a:gd name="T88" fmla="*/ 214 w 233"/>
                <a:gd name="T89" fmla="*/ 91 h 120"/>
                <a:gd name="T90" fmla="*/ 226 w 233"/>
                <a:gd name="T91" fmla="*/ 85 h 120"/>
                <a:gd name="T92" fmla="*/ 232 w 233"/>
                <a:gd name="T93" fmla="*/ 11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3" h="120">
                  <a:moveTo>
                    <a:pt x="232" y="116"/>
                  </a:moveTo>
                  <a:lnTo>
                    <a:pt x="223" y="116"/>
                  </a:lnTo>
                  <a:lnTo>
                    <a:pt x="214" y="119"/>
                  </a:lnTo>
                  <a:lnTo>
                    <a:pt x="204" y="119"/>
                  </a:lnTo>
                  <a:lnTo>
                    <a:pt x="193" y="116"/>
                  </a:lnTo>
                  <a:lnTo>
                    <a:pt x="183" y="112"/>
                  </a:lnTo>
                  <a:lnTo>
                    <a:pt x="174" y="106"/>
                  </a:lnTo>
                  <a:lnTo>
                    <a:pt x="168" y="103"/>
                  </a:lnTo>
                  <a:lnTo>
                    <a:pt x="158" y="94"/>
                  </a:lnTo>
                  <a:lnTo>
                    <a:pt x="156" y="85"/>
                  </a:lnTo>
                  <a:lnTo>
                    <a:pt x="150" y="78"/>
                  </a:lnTo>
                  <a:lnTo>
                    <a:pt x="147" y="72"/>
                  </a:lnTo>
                  <a:lnTo>
                    <a:pt x="137" y="60"/>
                  </a:lnTo>
                  <a:lnTo>
                    <a:pt x="122" y="44"/>
                  </a:lnTo>
                  <a:lnTo>
                    <a:pt x="116" y="38"/>
                  </a:lnTo>
                  <a:lnTo>
                    <a:pt x="101" y="31"/>
                  </a:lnTo>
                  <a:lnTo>
                    <a:pt x="86" y="25"/>
                  </a:lnTo>
                  <a:lnTo>
                    <a:pt x="76" y="22"/>
                  </a:lnTo>
                  <a:lnTo>
                    <a:pt x="67" y="22"/>
                  </a:lnTo>
                  <a:lnTo>
                    <a:pt x="55" y="22"/>
                  </a:lnTo>
                  <a:lnTo>
                    <a:pt x="40" y="28"/>
                  </a:lnTo>
                  <a:lnTo>
                    <a:pt x="25" y="31"/>
                  </a:lnTo>
                  <a:lnTo>
                    <a:pt x="18" y="41"/>
                  </a:lnTo>
                  <a:lnTo>
                    <a:pt x="12" y="4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21" y="7"/>
                  </a:lnTo>
                  <a:lnTo>
                    <a:pt x="36" y="3"/>
                  </a:lnTo>
                  <a:lnTo>
                    <a:pt x="49" y="0"/>
                  </a:lnTo>
                  <a:lnTo>
                    <a:pt x="64" y="3"/>
                  </a:lnTo>
                  <a:lnTo>
                    <a:pt x="76" y="7"/>
                  </a:lnTo>
                  <a:lnTo>
                    <a:pt x="89" y="13"/>
                  </a:lnTo>
                  <a:lnTo>
                    <a:pt x="101" y="16"/>
                  </a:lnTo>
                  <a:lnTo>
                    <a:pt x="107" y="22"/>
                  </a:lnTo>
                  <a:lnTo>
                    <a:pt x="119" y="31"/>
                  </a:lnTo>
                  <a:lnTo>
                    <a:pt x="132" y="47"/>
                  </a:lnTo>
                  <a:lnTo>
                    <a:pt x="143" y="60"/>
                  </a:lnTo>
                  <a:lnTo>
                    <a:pt x="153" y="72"/>
                  </a:lnTo>
                  <a:lnTo>
                    <a:pt x="158" y="78"/>
                  </a:lnTo>
                  <a:lnTo>
                    <a:pt x="171" y="85"/>
                  </a:lnTo>
                  <a:lnTo>
                    <a:pt x="180" y="91"/>
                  </a:lnTo>
                  <a:lnTo>
                    <a:pt x="189" y="94"/>
                  </a:lnTo>
                  <a:lnTo>
                    <a:pt x="199" y="94"/>
                  </a:lnTo>
                  <a:lnTo>
                    <a:pt x="208" y="91"/>
                  </a:lnTo>
                  <a:lnTo>
                    <a:pt x="214" y="91"/>
                  </a:lnTo>
                  <a:lnTo>
                    <a:pt x="226" y="85"/>
                  </a:lnTo>
                  <a:lnTo>
                    <a:pt x="232" y="11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37" name="Freeform 89"/>
            <p:cNvSpPr>
              <a:spLocks/>
            </p:cNvSpPr>
            <p:nvPr/>
          </p:nvSpPr>
          <p:spPr bwMode="ltGray">
            <a:xfrm>
              <a:off x="3764" y="1309"/>
              <a:ext cx="57" cy="65"/>
            </a:xfrm>
            <a:custGeom>
              <a:avLst/>
              <a:gdLst>
                <a:gd name="T0" fmla="*/ 18 w 57"/>
                <a:gd name="T1" fmla="*/ 0 h 65"/>
                <a:gd name="T2" fmla="*/ 0 w 57"/>
                <a:gd name="T3" fmla="*/ 44 h 65"/>
                <a:gd name="T4" fmla="*/ 38 w 57"/>
                <a:gd name="T5" fmla="*/ 64 h 65"/>
                <a:gd name="T6" fmla="*/ 56 w 57"/>
                <a:gd name="T7" fmla="*/ 23 h 65"/>
                <a:gd name="T8" fmla="*/ 18 w 57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5">
                  <a:moveTo>
                    <a:pt x="18" y="0"/>
                  </a:moveTo>
                  <a:lnTo>
                    <a:pt x="0" y="44"/>
                  </a:lnTo>
                  <a:lnTo>
                    <a:pt x="38" y="64"/>
                  </a:lnTo>
                  <a:lnTo>
                    <a:pt x="56" y="23"/>
                  </a:lnTo>
                  <a:lnTo>
                    <a:pt x="18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ltGray">
            <a:xfrm>
              <a:off x="4218" y="988"/>
              <a:ext cx="158" cy="73"/>
            </a:xfrm>
            <a:custGeom>
              <a:avLst/>
              <a:gdLst>
                <a:gd name="T0" fmla="*/ 7 w 158"/>
                <a:gd name="T1" fmla="*/ 27 h 73"/>
                <a:gd name="T2" fmla="*/ 15 w 158"/>
                <a:gd name="T3" fmla="*/ 24 h 73"/>
                <a:gd name="T4" fmla="*/ 27 w 158"/>
                <a:gd name="T5" fmla="*/ 27 h 73"/>
                <a:gd name="T6" fmla="*/ 37 w 158"/>
                <a:gd name="T7" fmla="*/ 30 h 73"/>
                <a:gd name="T8" fmla="*/ 42 w 158"/>
                <a:gd name="T9" fmla="*/ 36 h 73"/>
                <a:gd name="T10" fmla="*/ 48 w 158"/>
                <a:gd name="T11" fmla="*/ 48 h 73"/>
                <a:gd name="T12" fmla="*/ 60 w 158"/>
                <a:gd name="T13" fmla="*/ 63 h 73"/>
                <a:gd name="T14" fmla="*/ 72 w 158"/>
                <a:gd name="T15" fmla="*/ 69 h 73"/>
                <a:gd name="T16" fmla="*/ 85 w 158"/>
                <a:gd name="T17" fmla="*/ 72 h 73"/>
                <a:gd name="T18" fmla="*/ 97 w 158"/>
                <a:gd name="T19" fmla="*/ 72 h 73"/>
                <a:gd name="T20" fmla="*/ 105 w 158"/>
                <a:gd name="T21" fmla="*/ 63 h 73"/>
                <a:gd name="T22" fmla="*/ 118 w 158"/>
                <a:gd name="T23" fmla="*/ 57 h 73"/>
                <a:gd name="T24" fmla="*/ 130 w 158"/>
                <a:gd name="T25" fmla="*/ 54 h 73"/>
                <a:gd name="T26" fmla="*/ 142 w 158"/>
                <a:gd name="T27" fmla="*/ 54 h 73"/>
                <a:gd name="T28" fmla="*/ 150 w 158"/>
                <a:gd name="T29" fmla="*/ 57 h 73"/>
                <a:gd name="T30" fmla="*/ 153 w 158"/>
                <a:gd name="T31" fmla="*/ 54 h 73"/>
                <a:gd name="T32" fmla="*/ 148 w 158"/>
                <a:gd name="T33" fmla="*/ 48 h 73"/>
                <a:gd name="T34" fmla="*/ 138 w 158"/>
                <a:gd name="T35" fmla="*/ 45 h 73"/>
                <a:gd name="T36" fmla="*/ 127 w 158"/>
                <a:gd name="T37" fmla="*/ 48 h 73"/>
                <a:gd name="T38" fmla="*/ 115 w 158"/>
                <a:gd name="T39" fmla="*/ 54 h 73"/>
                <a:gd name="T40" fmla="*/ 102 w 158"/>
                <a:gd name="T41" fmla="*/ 60 h 73"/>
                <a:gd name="T42" fmla="*/ 90 w 158"/>
                <a:gd name="T43" fmla="*/ 60 h 73"/>
                <a:gd name="T44" fmla="*/ 78 w 158"/>
                <a:gd name="T45" fmla="*/ 60 h 73"/>
                <a:gd name="T46" fmla="*/ 70 w 158"/>
                <a:gd name="T47" fmla="*/ 57 h 73"/>
                <a:gd name="T48" fmla="*/ 60 w 158"/>
                <a:gd name="T49" fmla="*/ 51 h 73"/>
                <a:gd name="T50" fmla="*/ 52 w 158"/>
                <a:gd name="T51" fmla="*/ 39 h 73"/>
                <a:gd name="T52" fmla="*/ 42 w 158"/>
                <a:gd name="T53" fmla="*/ 24 h 73"/>
                <a:gd name="T54" fmla="*/ 37 w 158"/>
                <a:gd name="T55" fmla="*/ 7 h 73"/>
                <a:gd name="T56" fmla="*/ 27 w 158"/>
                <a:gd name="T57" fmla="*/ 0 h 73"/>
                <a:gd name="T58" fmla="*/ 22 w 158"/>
                <a:gd name="T59" fmla="*/ 0 h 73"/>
                <a:gd name="T60" fmla="*/ 12 w 158"/>
                <a:gd name="T61" fmla="*/ 3 h 73"/>
                <a:gd name="T62" fmla="*/ 0 w 158"/>
                <a:gd name="T63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8" h="73">
                  <a:moveTo>
                    <a:pt x="0" y="30"/>
                  </a:moveTo>
                  <a:lnTo>
                    <a:pt x="7" y="27"/>
                  </a:lnTo>
                  <a:lnTo>
                    <a:pt x="12" y="24"/>
                  </a:lnTo>
                  <a:lnTo>
                    <a:pt x="15" y="24"/>
                  </a:lnTo>
                  <a:lnTo>
                    <a:pt x="22" y="24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7" y="30"/>
                  </a:lnTo>
                  <a:lnTo>
                    <a:pt x="39" y="30"/>
                  </a:lnTo>
                  <a:lnTo>
                    <a:pt x="42" y="36"/>
                  </a:lnTo>
                  <a:lnTo>
                    <a:pt x="48" y="42"/>
                  </a:lnTo>
                  <a:lnTo>
                    <a:pt x="48" y="48"/>
                  </a:lnTo>
                  <a:lnTo>
                    <a:pt x="55" y="54"/>
                  </a:lnTo>
                  <a:lnTo>
                    <a:pt x="60" y="63"/>
                  </a:lnTo>
                  <a:lnTo>
                    <a:pt x="67" y="66"/>
                  </a:lnTo>
                  <a:lnTo>
                    <a:pt x="72" y="69"/>
                  </a:lnTo>
                  <a:lnTo>
                    <a:pt x="78" y="72"/>
                  </a:lnTo>
                  <a:lnTo>
                    <a:pt x="85" y="72"/>
                  </a:lnTo>
                  <a:lnTo>
                    <a:pt x="90" y="72"/>
                  </a:lnTo>
                  <a:lnTo>
                    <a:pt x="97" y="72"/>
                  </a:lnTo>
                  <a:lnTo>
                    <a:pt x="102" y="66"/>
                  </a:lnTo>
                  <a:lnTo>
                    <a:pt x="105" y="63"/>
                  </a:lnTo>
                  <a:lnTo>
                    <a:pt x="112" y="60"/>
                  </a:lnTo>
                  <a:lnTo>
                    <a:pt x="118" y="57"/>
                  </a:lnTo>
                  <a:lnTo>
                    <a:pt x="123" y="54"/>
                  </a:lnTo>
                  <a:lnTo>
                    <a:pt x="130" y="54"/>
                  </a:lnTo>
                  <a:lnTo>
                    <a:pt x="135" y="54"/>
                  </a:lnTo>
                  <a:lnTo>
                    <a:pt x="142" y="54"/>
                  </a:lnTo>
                  <a:lnTo>
                    <a:pt x="148" y="54"/>
                  </a:lnTo>
                  <a:lnTo>
                    <a:pt x="150" y="57"/>
                  </a:lnTo>
                  <a:lnTo>
                    <a:pt x="157" y="60"/>
                  </a:lnTo>
                  <a:lnTo>
                    <a:pt x="153" y="54"/>
                  </a:lnTo>
                  <a:lnTo>
                    <a:pt x="150" y="51"/>
                  </a:lnTo>
                  <a:lnTo>
                    <a:pt x="148" y="48"/>
                  </a:lnTo>
                  <a:lnTo>
                    <a:pt x="142" y="48"/>
                  </a:lnTo>
                  <a:lnTo>
                    <a:pt x="138" y="45"/>
                  </a:lnTo>
                  <a:lnTo>
                    <a:pt x="133" y="45"/>
                  </a:lnTo>
                  <a:lnTo>
                    <a:pt x="127" y="48"/>
                  </a:lnTo>
                  <a:lnTo>
                    <a:pt x="123" y="48"/>
                  </a:lnTo>
                  <a:lnTo>
                    <a:pt x="115" y="54"/>
                  </a:lnTo>
                  <a:lnTo>
                    <a:pt x="105" y="57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90" y="60"/>
                  </a:lnTo>
                  <a:lnTo>
                    <a:pt x="85" y="60"/>
                  </a:lnTo>
                  <a:lnTo>
                    <a:pt x="78" y="60"/>
                  </a:lnTo>
                  <a:lnTo>
                    <a:pt x="72" y="60"/>
                  </a:lnTo>
                  <a:lnTo>
                    <a:pt x="70" y="57"/>
                  </a:lnTo>
                  <a:lnTo>
                    <a:pt x="63" y="54"/>
                  </a:lnTo>
                  <a:lnTo>
                    <a:pt x="60" y="51"/>
                  </a:lnTo>
                  <a:lnTo>
                    <a:pt x="57" y="48"/>
                  </a:lnTo>
                  <a:lnTo>
                    <a:pt x="52" y="39"/>
                  </a:lnTo>
                  <a:lnTo>
                    <a:pt x="48" y="33"/>
                  </a:lnTo>
                  <a:lnTo>
                    <a:pt x="42" y="24"/>
                  </a:lnTo>
                  <a:lnTo>
                    <a:pt x="39" y="12"/>
                  </a:lnTo>
                  <a:lnTo>
                    <a:pt x="37" y="7"/>
                  </a:lnTo>
                  <a:lnTo>
                    <a:pt x="30" y="3"/>
                  </a:lnTo>
                  <a:lnTo>
                    <a:pt x="27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5" y="0"/>
                  </a:lnTo>
                  <a:lnTo>
                    <a:pt x="12" y="3"/>
                  </a:lnTo>
                  <a:lnTo>
                    <a:pt x="7" y="7"/>
                  </a:lnTo>
                  <a:lnTo>
                    <a:pt x="0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39" name="Freeform 91"/>
            <p:cNvSpPr>
              <a:spLocks/>
            </p:cNvSpPr>
            <p:nvPr/>
          </p:nvSpPr>
          <p:spPr bwMode="ltGray">
            <a:xfrm>
              <a:off x="3421" y="1278"/>
              <a:ext cx="153" cy="75"/>
            </a:xfrm>
            <a:custGeom>
              <a:avLst/>
              <a:gdLst>
                <a:gd name="T0" fmla="*/ 3 w 153"/>
                <a:gd name="T1" fmla="*/ 46 h 75"/>
                <a:gd name="T2" fmla="*/ 15 w 153"/>
                <a:gd name="T3" fmla="*/ 49 h 75"/>
                <a:gd name="T4" fmla="*/ 23 w 153"/>
                <a:gd name="T5" fmla="*/ 49 h 75"/>
                <a:gd name="T6" fmla="*/ 33 w 153"/>
                <a:gd name="T7" fmla="*/ 46 h 75"/>
                <a:gd name="T8" fmla="*/ 42 w 153"/>
                <a:gd name="T9" fmla="*/ 37 h 75"/>
                <a:gd name="T10" fmla="*/ 48 w 153"/>
                <a:gd name="T11" fmla="*/ 28 h 75"/>
                <a:gd name="T12" fmla="*/ 57 w 153"/>
                <a:gd name="T13" fmla="*/ 12 h 75"/>
                <a:gd name="T14" fmla="*/ 68 w 153"/>
                <a:gd name="T15" fmla="*/ 3 h 75"/>
                <a:gd name="T16" fmla="*/ 83 w 153"/>
                <a:gd name="T17" fmla="*/ 0 h 75"/>
                <a:gd name="T18" fmla="*/ 92 w 153"/>
                <a:gd name="T19" fmla="*/ 3 h 75"/>
                <a:gd name="T20" fmla="*/ 104 w 153"/>
                <a:gd name="T21" fmla="*/ 10 h 75"/>
                <a:gd name="T22" fmla="*/ 113 w 153"/>
                <a:gd name="T23" fmla="*/ 15 h 75"/>
                <a:gd name="T24" fmla="*/ 125 w 153"/>
                <a:gd name="T25" fmla="*/ 22 h 75"/>
                <a:gd name="T26" fmla="*/ 137 w 153"/>
                <a:gd name="T27" fmla="*/ 22 h 75"/>
                <a:gd name="T28" fmla="*/ 149 w 153"/>
                <a:gd name="T29" fmla="*/ 15 h 75"/>
                <a:gd name="T30" fmla="*/ 152 w 153"/>
                <a:gd name="T31" fmla="*/ 22 h 75"/>
                <a:gd name="T32" fmla="*/ 143 w 153"/>
                <a:gd name="T33" fmla="*/ 25 h 75"/>
                <a:gd name="T34" fmla="*/ 134 w 153"/>
                <a:gd name="T35" fmla="*/ 28 h 75"/>
                <a:gd name="T36" fmla="*/ 122 w 153"/>
                <a:gd name="T37" fmla="*/ 28 h 75"/>
                <a:gd name="T38" fmla="*/ 113 w 153"/>
                <a:gd name="T39" fmla="*/ 22 h 75"/>
                <a:gd name="T40" fmla="*/ 102 w 153"/>
                <a:gd name="T41" fmla="*/ 15 h 75"/>
                <a:gd name="T42" fmla="*/ 87 w 153"/>
                <a:gd name="T43" fmla="*/ 12 h 75"/>
                <a:gd name="T44" fmla="*/ 75 w 153"/>
                <a:gd name="T45" fmla="*/ 12 h 75"/>
                <a:gd name="T46" fmla="*/ 65 w 153"/>
                <a:gd name="T47" fmla="*/ 15 h 75"/>
                <a:gd name="T48" fmla="*/ 57 w 153"/>
                <a:gd name="T49" fmla="*/ 22 h 75"/>
                <a:gd name="T50" fmla="*/ 50 w 153"/>
                <a:gd name="T51" fmla="*/ 34 h 75"/>
                <a:gd name="T52" fmla="*/ 42 w 153"/>
                <a:gd name="T53" fmla="*/ 53 h 75"/>
                <a:gd name="T54" fmla="*/ 33 w 153"/>
                <a:gd name="T55" fmla="*/ 68 h 75"/>
                <a:gd name="T56" fmla="*/ 23 w 153"/>
                <a:gd name="T57" fmla="*/ 74 h 75"/>
                <a:gd name="T58" fmla="*/ 18 w 153"/>
                <a:gd name="T59" fmla="*/ 74 h 75"/>
                <a:gd name="T60" fmla="*/ 8 w 153"/>
                <a:gd name="T61" fmla="*/ 71 h 75"/>
                <a:gd name="T62" fmla="*/ 0 w 153"/>
                <a:gd name="T63" fmla="*/ 4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3" h="75">
                  <a:moveTo>
                    <a:pt x="0" y="43"/>
                  </a:moveTo>
                  <a:lnTo>
                    <a:pt x="3" y="46"/>
                  </a:lnTo>
                  <a:lnTo>
                    <a:pt x="8" y="49"/>
                  </a:lnTo>
                  <a:lnTo>
                    <a:pt x="15" y="49"/>
                  </a:lnTo>
                  <a:lnTo>
                    <a:pt x="21" y="49"/>
                  </a:lnTo>
                  <a:lnTo>
                    <a:pt x="23" y="49"/>
                  </a:lnTo>
                  <a:lnTo>
                    <a:pt x="30" y="49"/>
                  </a:lnTo>
                  <a:lnTo>
                    <a:pt x="33" y="46"/>
                  </a:lnTo>
                  <a:lnTo>
                    <a:pt x="35" y="43"/>
                  </a:lnTo>
                  <a:lnTo>
                    <a:pt x="42" y="37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50" y="18"/>
                  </a:lnTo>
                  <a:lnTo>
                    <a:pt x="57" y="12"/>
                  </a:lnTo>
                  <a:lnTo>
                    <a:pt x="62" y="10"/>
                  </a:lnTo>
                  <a:lnTo>
                    <a:pt x="68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8" y="7"/>
                  </a:lnTo>
                  <a:lnTo>
                    <a:pt x="104" y="10"/>
                  </a:lnTo>
                  <a:lnTo>
                    <a:pt x="107" y="12"/>
                  </a:lnTo>
                  <a:lnTo>
                    <a:pt x="113" y="15"/>
                  </a:lnTo>
                  <a:lnTo>
                    <a:pt x="119" y="18"/>
                  </a:lnTo>
                  <a:lnTo>
                    <a:pt x="125" y="22"/>
                  </a:lnTo>
                  <a:lnTo>
                    <a:pt x="131" y="22"/>
                  </a:lnTo>
                  <a:lnTo>
                    <a:pt x="137" y="22"/>
                  </a:lnTo>
                  <a:lnTo>
                    <a:pt x="143" y="18"/>
                  </a:lnTo>
                  <a:lnTo>
                    <a:pt x="149" y="15"/>
                  </a:lnTo>
                  <a:lnTo>
                    <a:pt x="152" y="15"/>
                  </a:lnTo>
                  <a:lnTo>
                    <a:pt x="152" y="22"/>
                  </a:lnTo>
                  <a:lnTo>
                    <a:pt x="149" y="25"/>
                  </a:lnTo>
                  <a:lnTo>
                    <a:pt x="143" y="25"/>
                  </a:lnTo>
                  <a:lnTo>
                    <a:pt x="137" y="28"/>
                  </a:lnTo>
                  <a:lnTo>
                    <a:pt x="134" y="28"/>
                  </a:lnTo>
                  <a:lnTo>
                    <a:pt x="131" y="28"/>
                  </a:lnTo>
                  <a:lnTo>
                    <a:pt x="122" y="28"/>
                  </a:lnTo>
                  <a:lnTo>
                    <a:pt x="119" y="25"/>
                  </a:lnTo>
                  <a:lnTo>
                    <a:pt x="113" y="22"/>
                  </a:lnTo>
                  <a:lnTo>
                    <a:pt x="104" y="15"/>
                  </a:lnTo>
                  <a:lnTo>
                    <a:pt x="102" y="15"/>
                  </a:lnTo>
                  <a:lnTo>
                    <a:pt x="95" y="15"/>
                  </a:lnTo>
                  <a:lnTo>
                    <a:pt x="87" y="12"/>
                  </a:lnTo>
                  <a:lnTo>
                    <a:pt x="80" y="12"/>
                  </a:lnTo>
                  <a:lnTo>
                    <a:pt x="75" y="12"/>
                  </a:lnTo>
                  <a:lnTo>
                    <a:pt x="72" y="15"/>
                  </a:lnTo>
                  <a:lnTo>
                    <a:pt x="65" y="15"/>
                  </a:lnTo>
                  <a:lnTo>
                    <a:pt x="62" y="18"/>
                  </a:lnTo>
                  <a:lnTo>
                    <a:pt x="57" y="22"/>
                  </a:lnTo>
                  <a:lnTo>
                    <a:pt x="53" y="25"/>
                  </a:lnTo>
                  <a:lnTo>
                    <a:pt x="50" y="34"/>
                  </a:lnTo>
                  <a:lnTo>
                    <a:pt x="45" y="43"/>
                  </a:lnTo>
                  <a:lnTo>
                    <a:pt x="42" y="53"/>
                  </a:lnTo>
                  <a:lnTo>
                    <a:pt x="35" y="64"/>
                  </a:lnTo>
                  <a:lnTo>
                    <a:pt x="33" y="68"/>
                  </a:lnTo>
                  <a:lnTo>
                    <a:pt x="30" y="74"/>
                  </a:lnTo>
                  <a:lnTo>
                    <a:pt x="23" y="74"/>
                  </a:lnTo>
                  <a:lnTo>
                    <a:pt x="21" y="74"/>
                  </a:lnTo>
                  <a:lnTo>
                    <a:pt x="18" y="74"/>
                  </a:lnTo>
                  <a:lnTo>
                    <a:pt x="15" y="74"/>
                  </a:lnTo>
                  <a:lnTo>
                    <a:pt x="8" y="71"/>
                  </a:lnTo>
                  <a:lnTo>
                    <a:pt x="3" y="68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40" name="Rectangle 92"/>
            <p:cNvSpPr>
              <a:spLocks noChangeArrowheads="1"/>
            </p:cNvSpPr>
            <p:nvPr/>
          </p:nvSpPr>
          <p:spPr bwMode="ltGray">
            <a:xfrm>
              <a:off x="3912" y="970"/>
              <a:ext cx="52" cy="5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41" name="Freeform 93"/>
            <p:cNvSpPr>
              <a:spLocks/>
            </p:cNvSpPr>
            <p:nvPr/>
          </p:nvSpPr>
          <p:spPr bwMode="ltGray">
            <a:xfrm>
              <a:off x="4165" y="1266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42" name="Freeform 94"/>
            <p:cNvSpPr>
              <a:spLocks/>
            </p:cNvSpPr>
            <p:nvPr/>
          </p:nvSpPr>
          <p:spPr bwMode="ltGray">
            <a:xfrm>
              <a:off x="1844" y="1008"/>
              <a:ext cx="103" cy="312"/>
            </a:xfrm>
            <a:custGeom>
              <a:avLst/>
              <a:gdLst>
                <a:gd name="T0" fmla="*/ 49 w 103"/>
                <a:gd name="T1" fmla="*/ 305 h 312"/>
                <a:gd name="T2" fmla="*/ 56 w 103"/>
                <a:gd name="T3" fmla="*/ 295 h 312"/>
                <a:gd name="T4" fmla="*/ 56 w 103"/>
                <a:gd name="T5" fmla="*/ 292 h 312"/>
                <a:gd name="T6" fmla="*/ 58 w 103"/>
                <a:gd name="T7" fmla="*/ 286 h 312"/>
                <a:gd name="T8" fmla="*/ 64 w 103"/>
                <a:gd name="T9" fmla="*/ 269 h 312"/>
                <a:gd name="T10" fmla="*/ 70 w 103"/>
                <a:gd name="T11" fmla="*/ 246 h 312"/>
                <a:gd name="T12" fmla="*/ 76 w 103"/>
                <a:gd name="T13" fmla="*/ 234 h 312"/>
                <a:gd name="T14" fmla="*/ 78 w 103"/>
                <a:gd name="T15" fmla="*/ 214 h 312"/>
                <a:gd name="T16" fmla="*/ 78 w 103"/>
                <a:gd name="T17" fmla="*/ 202 h 312"/>
                <a:gd name="T18" fmla="*/ 78 w 103"/>
                <a:gd name="T19" fmla="*/ 191 h 312"/>
                <a:gd name="T20" fmla="*/ 76 w 103"/>
                <a:gd name="T21" fmla="*/ 178 h 312"/>
                <a:gd name="T22" fmla="*/ 73 w 103"/>
                <a:gd name="T23" fmla="*/ 172 h 312"/>
                <a:gd name="T24" fmla="*/ 64 w 103"/>
                <a:gd name="T25" fmla="*/ 159 h 312"/>
                <a:gd name="T26" fmla="*/ 56 w 103"/>
                <a:gd name="T27" fmla="*/ 146 h 312"/>
                <a:gd name="T28" fmla="*/ 44 w 103"/>
                <a:gd name="T29" fmla="*/ 133 h 312"/>
                <a:gd name="T30" fmla="*/ 23 w 103"/>
                <a:gd name="T31" fmla="*/ 110 h 312"/>
                <a:gd name="T32" fmla="*/ 12 w 103"/>
                <a:gd name="T33" fmla="*/ 94 h 312"/>
                <a:gd name="T34" fmla="*/ 5 w 103"/>
                <a:gd name="T35" fmla="*/ 81 h 312"/>
                <a:gd name="T36" fmla="*/ 3 w 103"/>
                <a:gd name="T37" fmla="*/ 72 h 312"/>
                <a:gd name="T38" fmla="*/ 0 w 103"/>
                <a:gd name="T39" fmla="*/ 56 h 312"/>
                <a:gd name="T40" fmla="*/ 0 w 103"/>
                <a:gd name="T41" fmla="*/ 43 h 312"/>
                <a:gd name="T42" fmla="*/ 3 w 103"/>
                <a:gd name="T43" fmla="*/ 32 h 312"/>
                <a:gd name="T44" fmla="*/ 5 w 103"/>
                <a:gd name="T45" fmla="*/ 16 h 312"/>
                <a:gd name="T46" fmla="*/ 12 w 103"/>
                <a:gd name="T47" fmla="*/ 0 h 312"/>
                <a:gd name="T48" fmla="*/ 32 w 103"/>
                <a:gd name="T49" fmla="*/ 19 h 312"/>
                <a:gd name="T50" fmla="*/ 26 w 103"/>
                <a:gd name="T51" fmla="*/ 32 h 312"/>
                <a:gd name="T52" fmla="*/ 23 w 103"/>
                <a:gd name="T53" fmla="*/ 46 h 312"/>
                <a:gd name="T54" fmla="*/ 20 w 103"/>
                <a:gd name="T55" fmla="*/ 59 h 312"/>
                <a:gd name="T56" fmla="*/ 20 w 103"/>
                <a:gd name="T57" fmla="*/ 72 h 312"/>
                <a:gd name="T58" fmla="*/ 20 w 103"/>
                <a:gd name="T59" fmla="*/ 84 h 312"/>
                <a:gd name="T60" fmla="*/ 26 w 103"/>
                <a:gd name="T61" fmla="*/ 100 h 312"/>
                <a:gd name="T62" fmla="*/ 29 w 103"/>
                <a:gd name="T63" fmla="*/ 110 h 312"/>
                <a:gd name="T64" fmla="*/ 35 w 103"/>
                <a:gd name="T65" fmla="*/ 121 h 312"/>
                <a:gd name="T66" fmla="*/ 46 w 103"/>
                <a:gd name="T67" fmla="*/ 127 h 312"/>
                <a:gd name="T68" fmla="*/ 61 w 103"/>
                <a:gd name="T69" fmla="*/ 143 h 312"/>
                <a:gd name="T70" fmla="*/ 73 w 103"/>
                <a:gd name="T71" fmla="*/ 156 h 312"/>
                <a:gd name="T72" fmla="*/ 78 w 103"/>
                <a:gd name="T73" fmla="*/ 165 h 312"/>
                <a:gd name="T74" fmla="*/ 90 w 103"/>
                <a:gd name="T75" fmla="*/ 185 h 312"/>
                <a:gd name="T76" fmla="*/ 96 w 103"/>
                <a:gd name="T77" fmla="*/ 198 h 312"/>
                <a:gd name="T78" fmla="*/ 99 w 103"/>
                <a:gd name="T79" fmla="*/ 208 h 312"/>
                <a:gd name="T80" fmla="*/ 102 w 103"/>
                <a:gd name="T81" fmla="*/ 227 h 312"/>
                <a:gd name="T82" fmla="*/ 102 w 103"/>
                <a:gd name="T83" fmla="*/ 246 h 312"/>
                <a:gd name="T84" fmla="*/ 99 w 103"/>
                <a:gd name="T85" fmla="*/ 259 h 312"/>
                <a:gd name="T86" fmla="*/ 99 w 103"/>
                <a:gd name="T87" fmla="*/ 276 h 312"/>
                <a:gd name="T88" fmla="*/ 96 w 103"/>
                <a:gd name="T89" fmla="*/ 289 h 312"/>
                <a:gd name="T90" fmla="*/ 93 w 103"/>
                <a:gd name="T91" fmla="*/ 302 h 312"/>
                <a:gd name="T92" fmla="*/ 87 w 103"/>
                <a:gd name="T93" fmla="*/ 311 h 312"/>
                <a:gd name="T94" fmla="*/ 49 w 103"/>
                <a:gd name="T95" fmla="*/ 30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3" h="312">
                  <a:moveTo>
                    <a:pt x="49" y="305"/>
                  </a:moveTo>
                  <a:lnTo>
                    <a:pt x="56" y="295"/>
                  </a:lnTo>
                  <a:lnTo>
                    <a:pt x="56" y="292"/>
                  </a:lnTo>
                  <a:lnTo>
                    <a:pt x="58" y="286"/>
                  </a:lnTo>
                  <a:lnTo>
                    <a:pt x="64" y="269"/>
                  </a:lnTo>
                  <a:lnTo>
                    <a:pt x="70" y="246"/>
                  </a:lnTo>
                  <a:lnTo>
                    <a:pt x="76" y="234"/>
                  </a:lnTo>
                  <a:lnTo>
                    <a:pt x="78" y="214"/>
                  </a:lnTo>
                  <a:lnTo>
                    <a:pt x="78" y="202"/>
                  </a:lnTo>
                  <a:lnTo>
                    <a:pt x="78" y="191"/>
                  </a:lnTo>
                  <a:lnTo>
                    <a:pt x="76" y="178"/>
                  </a:lnTo>
                  <a:lnTo>
                    <a:pt x="73" y="172"/>
                  </a:lnTo>
                  <a:lnTo>
                    <a:pt x="64" y="159"/>
                  </a:lnTo>
                  <a:lnTo>
                    <a:pt x="56" y="146"/>
                  </a:lnTo>
                  <a:lnTo>
                    <a:pt x="44" y="133"/>
                  </a:lnTo>
                  <a:lnTo>
                    <a:pt x="23" y="110"/>
                  </a:lnTo>
                  <a:lnTo>
                    <a:pt x="12" y="94"/>
                  </a:lnTo>
                  <a:lnTo>
                    <a:pt x="5" y="81"/>
                  </a:lnTo>
                  <a:lnTo>
                    <a:pt x="3" y="72"/>
                  </a:lnTo>
                  <a:lnTo>
                    <a:pt x="0" y="56"/>
                  </a:lnTo>
                  <a:lnTo>
                    <a:pt x="0" y="43"/>
                  </a:lnTo>
                  <a:lnTo>
                    <a:pt x="3" y="32"/>
                  </a:lnTo>
                  <a:lnTo>
                    <a:pt x="5" y="16"/>
                  </a:lnTo>
                  <a:lnTo>
                    <a:pt x="12" y="0"/>
                  </a:lnTo>
                  <a:lnTo>
                    <a:pt x="32" y="19"/>
                  </a:lnTo>
                  <a:lnTo>
                    <a:pt x="26" y="32"/>
                  </a:lnTo>
                  <a:lnTo>
                    <a:pt x="23" y="46"/>
                  </a:lnTo>
                  <a:lnTo>
                    <a:pt x="20" y="59"/>
                  </a:lnTo>
                  <a:lnTo>
                    <a:pt x="20" y="72"/>
                  </a:lnTo>
                  <a:lnTo>
                    <a:pt x="20" y="84"/>
                  </a:lnTo>
                  <a:lnTo>
                    <a:pt x="26" y="100"/>
                  </a:lnTo>
                  <a:lnTo>
                    <a:pt x="29" y="110"/>
                  </a:lnTo>
                  <a:lnTo>
                    <a:pt x="35" y="121"/>
                  </a:lnTo>
                  <a:lnTo>
                    <a:pt x="46" y="127"/>
                  </a:lnTo>
                  <a:lnTo>
                    <a:pt x="61" y="143"/>
                  </a:lnTo>
                  <a:lnTo>
                    <a:pt x="73" y="156"/>
                  </a:lnTo>
                  <a:lnTo>
                    <a:pt x="78" y="165"/>
                  </a:lnTo>
                  <a:lnTo>
                    <a:pt x="90" y="185"/>
                  </a:lnTo>
                  <a:lnTo>
                    <a:pt x="96" y="198"/>
                  </a:lnTo>
                  <a:lnTo>
                    <a:pt x="99" y="208"/>
                  </a:lnTo>
                  <a:lnTo>
                    <a:pt x="102" y="227"/>
                  </a:lnTo>
                  <a:lnTo>
                    <a:pt x="102" y="246"/>
                  </a:lnTo>
                  <a:lnTo>
                    <a:pt x="99" y="259"/>
                  </a:lnTo>
                  <a:lnTo>
                    <a:pt x="99" y="276"/>
                  </a:lnTo>
                  <a:lnTo>
                    <a:pt x="96" y="289"/>
                  </a:lnTo>
                  <a:lnTo>
                    <a:pt x="93" y="302"/>
                  </a:lnTo>
                  <a:lnTo>
                    <a:pt x="87" y="311"/>
                  </a:lnTo>
                  <a:lnTo>
                    <a:pt x="49" y="305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43" name="Freeform 95"/>
            <p:cNvSpPr>
              <a:spLocks/>
            </p:cNvSpPr>
            <p:nvPr/>
          </p:nvSpPr>
          <p:spPr bwMode="ltGray">
            <a:xfrm>
              <a:off x="1494" y="1245"/>
              <a:ext cx="159" cy="72"/>
            </a:xfrm>
            <a:custGeom>
              <a:avLst/>
              <a:gdLst>
                <a:gd name="T0" fmla="*/ 152 w 159"/>
                <a:gd name="T1" fmla="*/ 27 h 72"/>
                <a:gd name="T2" fmla="*/ 143 w 159"/>
                <a:gd name="T3" fmla="*/ 24 h 72"/>
                <a:gd name="T4" fmla="*/ 130 w 159"/>
                <a:gd name="T5" fmla="*/ 24 h 72"/>
                <a:gd name="T6" fmla="*/ 122 w 159"/>
                <a:gd name="T7" fmla="*/ 27 h 72"/>
                <a:gd name="T8" fmla="*/ 115 w 159"/>
                <a:gd name="T9" fmla="*/ 36 h 72"/>
                <a:gd name="T10" fmla="*/ 109 w 159"/>
                <a:gd name="T11" fmla="*/ 44 h 72"/>
                <a:gd name="T12" fmla="*/ 97 w 159"/>
                <a:gd name="T13" fmla="*/ 59 h 72"/>
                <a:gd name="T14" fmla="*/ 89 w 159"/>
                <a:gd name="T15" fmla="*/ 68 h 72"/>
                <a:gd name="T16" fmla="*/ 73 w 159"/>
                <a:gd name="T17" fmla="*/ 71 h 72"/>
                <a:gd name="T18" fmla="*/ 61 w 159"/>
                <a:gd name="T19" fmla="*/ 68 h 72"/>
                <a:gd name="T20" fmla="*/ 51 w 159"/>
                <a:gd name="T21" fmla="*/ 62 h 72"/>
                <a:gd name="T22" fmla="*/ 39 w 159"/>
                <a:gd name="T23" fmla="*/ 56 h 72"/>
                <a:gd name="T24" fmla="*/ 28 w 159"/>
                <a:gd name="T25" fmla="*/ 53 h 72"/>
                <a:gd name="T26" fmla="*/ 15 w 159"/>
                <a:gd name="T27" fmla="*/ 53 h 72"/>
                <a:gd name="T28" fmla="*/ 6 w 159"/>
                <a:gd name="T29" fmla="*/ 56 h 72"/>
                <a:gd name="T30" fmla="*/ 3 w 159"/>
                <a:gd name="T31" fmla="*/ 51 h 72"/>
                <a:gd name="T32" fmla="*/ 9 w 159"/>
                <a:gd name="T33" fmla="*/ 47 h 72"/>
                <a:gd name="T34" fmla="*/ 21 w 159"/>
                <a:gd name="T35" fmla="*/ 44 h 72"/>
                <a:gd name="T36" fmla="*/ 30 w 159"/>
                <a:gd name="T37" fmla="*/ 44 h 72"/>
                <a:gd name="T38" fmla="*/ 43 w 159"/>
                <a:gd name="T39" fmla="*/ 53 h 72"/>
                <a:gd name="T40" fmla="*/ 54 w 159"/>
                <a:gd name="T41" fmla="*/ 56 h 72"/>
                <a:gd name="T42" fmla="*/ 67 w 159"/>
                <a:gd name="T43" fmla="*/ 59 h 72"/>
                <a:gd name="T44" fmla="*/ 79 w 159"/>
                <a:gd name="T45" fmla="*/ 59 h 72"/>
                <a:gd name="T46" fmla="*/ 89 w 159"/>
                <a:gd name="T47" fmla="*/ 56 h 72"/>
                <a:gd name="T48" fmla="*/ 97 w 159"/>
                <a:gd name="T49" fmla="*/ 51 h 72"/>
                <a:gd name="T50" fmla="*/ 107 w 159"/>
                <a:gd name="T51" fmla="*/ 39 h 72"/>
                <a:gd name="T52" fmla="*/ 115 w 159"/>
                <a:gd name="T53" fmla="*/ 21 h 72"/>
                <a:gd name="T54" fmla="*/ 122 w 159"/>
                <a:gd name="T55" fmla="*/ 6 h 72"/>
                <a:gd name="T56" fmla="*/ 130 w 159"/>
                <a:gd name="T57" fmla="*/ 0 h 72"/>
                <a:gd name="T58" fmla="*/ 137 w 159"/>
                <a:gd name="T59" fmla="*/ 0 h 72"/>
                <a:gd name="T60" fmla="*/ 146 w 159"/>
                <a:gd name="T61" fmla="*/ 3 h 72"/>
                <a:gd name="T62" fmla="*/ 158 w 159"/>
                <a:gd name="T63" fmla="*/ 3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59" h="72">
                  <a:moveTo>
                    <a:pt x="158" y="30"/>
                  </a:moveTo>
                  <a:lnTo>
                    <a:pt x="152" y="27"/>
                  </a:lnTo>
                  <a:lnTo>
                    <a:pt x="146" y="24"/>
                  </a:lnTo>
                  <a:lnTo>
                    <a:pt x="143" y="24"/>
                  </a:lnTo>
                  <a:lnTo>
                    <a:pt x="137" y="24"/>
                  </a:lnTo>
                  <a:lnTo>
                    <a:pt x="130" y="24"/>
                  </a:lnTo>
                  <a:lnTo>
                    <a:pt x="125" y="27"/>
                  </a:lnTo>
                  <a:lnTo>
                    <a:pt x="122" y="27"/>
                  </a:lnTo>
                  <a:lnTo>
                    <a:pt x="119" y="30"/>
                  </a:lnTo>
                  <a:lnTo>
                    <a:pt x="115" y="36"/>
                  </a:lnTo>
                  <a:lnTo>
                    <a:pt x="109" y="41"/>
                  </a:lnTo>
                  <a:lnTo>
                    <a:pt x="109" y="44"/>
                  </a:lnTo>
                  <a:lnTo>
                    <a:pt x="104" y="53"/>
                  </a:lnTo>
                  <a:lnTo>
                    <a:pt x="97" y="59"/>
                  </a:lnTo>
                  <a:lnTo>
                    <a:pt x="94" y="65"/>
                  </a:lnTo>
                  <a:lnTo>
                    <a:pt x="89" y="68"/>
                  </a:lnTo>
                  <a:lnTo>
                    <a:pt x="79" y="71"/>
                  </a:lnTo>
                  <a:lnTo>
                    <a:pt x="73" y="71"/>
                  </a:lnTo>
                  <a:lnTo>
                    <a:pt x="67" y="71"/>
                  </a:lnTo>
                  <a:lnTo>
                    <a:pt x="61" y="68"/>
                  </a:lnTo>
                  <a:lnTo>
                    <a:pt x="54" y="65"/>
                  </a:lnTo>
                  <a:lnTo>
                    <a:pt x="51" y="62"/>
                  </a:lnTo>
                  <a:lnTo>
                    <a:pt x="46" y="59"/>
                  </a:lnTo>
                  <a:lnTo>
                    <a:pt x="39" y="56"/>
                  </a:lnTo>
                  <a:lnTo>
                    <a:pt x="33" y="53"/>
                  </a:lnTo>
                  <a:lnTo>
                    <a:pt x="28" y="53"/>
                  </a:lnTo>
                  <a:lnTo>
                    <a:pt x="21" y="51"/>
                  </a:lnTo>
                  <a:lnTo>
                    <a:pt x="15" y="53"/>
                  </a:lnTo>
                  <a:lnTo>
                    <a:pt x="9" y="53"/>
                  </a:lnTo>
                  <a:lnTo>
                    <a:pt x="6" y="56"/>
                  </a:lnTo>
                  <a:lnTo>
                    <a:pt x="0" y="59"/>
                  </a:lnTo>
                  <a:lnTo>
                    <a:pt x="3" y="51"/>
                  </a:lnTo>
                  <a:lnTo>
                    <a:pt x="6" y="47"/>
                  </a:lnTo>
                  <a:lnTo>
                    <a:pt x="9" y="47"/>
                  </a:lnTo>
                  <a:lnTo>
                    <a:pt x="15" y="44"/>
                  </a:lnTo>
                  <a:lnTo>
                    <a:pt x="21" y="44"/>
                  </a:lnTo>
                  <a:lnTo>
                    <a:pt x="24" y="44"/>
                  </a:lnTo>
                  <a:lnTo>
                    <a:pt x="30" y="44"/>
                  </a:lnTo>
                  <a:lnTo>
                    <a:pt x="33" y="47"/>
                  </a:lnTo>
                  <a:lnTo>
                    <a:pt x="43" y="53"/>
                  </a:lnTo>
                  <a:lnTo>
                    <a:pt x="49" y="56"/>
                  </a:lnTo>
                  <a:lnTo>
                    <a:pt x="54" y="56"/>
                  </a:lnTo>
                  <a:lnTo>
                    <a:pt x="58" y="59"/>
                  </a:lnTo>
                  <a:lnTo>
                    <a:pt x="67" y="59"/>
                  </a:lnTo>
                  <a:lnTo>
                    <a:pt x="76" y="59"/>
                  </a:lnTo>
                  <a:lnTo>
                    <a:pt x="79" y="59"/>
                  </a:lnTo>
                  <a:lnTo>
                    <a:pt x="85" y="59"/>
                  </a:lnTo>
                  <a:lnTo>
                    <a:pt x="89" y="56"/>
                  </a:lnTo>
                  <a:lnTo>
                    <a:pt x="94" y="53"/>
                  </a:lnTo>
                  <a:lnTo>
                    <a:pt x="97" y="51"/>
                  </a:lnTo>
                  <a:lnTo>
                    <a:pt x="100" y="47"/>
                  </a:lnTo>
                  <a:lnTo>
                    <a:pt x="107" y="39"/>
                  </a:lnTo>
                  <a:lnTo>
                    <a:pt x="109" y="32"/>
                  </a:lnTo>
                  <a:lnTo>
                    <a:pt x="115" y="21"/>
                  </a:lnTo>
                  <a:lnTo>
                    <a:pt x="122" y="12"/>
                  </a:lnTo>
                  <a:lnTo>
                    <a:pt x="122" y="6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3" y="0"/>
                  </a:lnTo>
                  <a:lnTo>
                    <a:pt x="146" y="3"/>
                  </a:lnTo>
                  <a:lnTo>
                    <a:pt x="152" y="6"/>
                  </a:lnTo>
                  <a:lnTo>
                    <a:pt x="158" y="3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ltGray">
            <a:xfrm>
              <a:off x="737" y="1144"/>
              <a:ext cx="156" cy="74"/>
            </a:xfrm>
            <a:custGeom>
              <a:avLst/>
              <a:gdLst>
                <a:gd name="T0" fmla="*/ 0 w 156"/>
                <a:gd name="T1" fmla="*/ 43 h 74"/>
                <a:gd name="T2" fmla="*/ 4 w 156"/>
                <a:gd name="T3" fmla="*/ 46 h 74"/>
                <a:gd name="T4" fmla="*/ 9 w 156"/>
                <a:gd name="T5" fmla="*/ 48 h 74"/>
                <a:gd name="T6" fmla="*/ 15 w 156"/>
                <a:gd name="T7" fmla="*/ 48 h 74"/>
                <a:gd name="T8" fmla="*/ 22 w 156"/>
                <a:gd name="T9" fmla="*/ 48 h 74"/>
                <a:gd name="T10" fmla="*/ 27 w 156"/>
                <a:gd name="T11" fmla="*/ 48 h 74"/>
                <a:gd name="T12" fmla="*/ 30 w 156"/>
                <a:gd name="T13" fmla="*/ 46 h 74"/>
                <a:gd name="T14" fmla="*/ 37 w 156"/>
                <a:gd name="T15" fmla="*/ 43 h 74"/>
                <a:gd name="T16" fmla="*/ 43 w 156"/>
                <a:gd name="T17" fmla="*/ 37 h 74"/>
                <a:gd name="T18" fmla="*/ 45 w 156"/>
                <a:gd name="T19" fmla="*/ 30 h 74"/>
                <a:gd name="T20" fmla="*/ 49 w 156"/>
                <a:gd name="T21" fmla="*/ 25 h 74"/>
                <a:gd name="T22" fmla="*/ 52 w 156"/>
                <a:gd name="T23" fmla="*/ 18 h 74"/>
                <a:gd name="T24" fmla="*/ 58 w 156"/>
                <a:gd name="T25" fmla="*/ 12 h 74"/>
                <a:gd name="T26" fmla="*/ 64 w 156"/>
                <a:gd name="T27" fmla="*/ 7 h 74"/>
                <a:gd name="T28" fmla="*/ 70 w 156"/>
                <a:gd name="T29" fmla="*/ 3 h 74"/>
                <a:gd name="T30" fmla="*/ 76 w 156"/>
                <a:gd name="T31" fmla="*/ 0 h 74"/>
                <a:gd name="T32" fmla="*/ 85 w 156"/>
                <a:gd name="T33" fmla="*/ 0 h 74"/>
                <a:gd name="T34" fmla="*/ 91 w 156"/>
                <a:gd name="T35" fmla="*/ 0 h 74"/>
                <a:gd name="T36" fmla="*/ 95 w 156"/>
                <a:gd name="T37" fmla="*/ 0 h 74"/>
                <a:gd name="T38" fmla="*/ 100 w 156"/>
                <a:gd name="T39" fmla="*/ 7 h 74"/>
                <a:gd name="T40" fmla="*/ 106 w 156"/>
                <a:gd name="T41" fmla="*/ 9 h 74"/>
                <a:gd name="T42" fmla="*/ 110 w 156"/>
                <a:gd name="T43" fmla="*/ 12 h 74"/>
                <a:gd name="T44" fmla="*/ 118 w 156"/>
                <a:gd name="T45" fmla="*/ 15 h 74"/>
                <a:gd name="T46" fmla="*/ 125 w 156"/>
                <a:gd name="T47" fmla="*/ 18 h 74"/>
                <a:gd name="T48" fmla="*/ 130 w 156"/>
                <a:gd name="T49" fmla="*/ 18 h 74"/>
                <a:gd name="T50" fmla="*/ 136 w 156"/>
                <a:gd name="T51" fmla="*/ 18 h 74"/>
                <a:gd name="T52" fmla="*/ 140 w 156"/>
                <a:gd name="T53" fmla="*/ 18 h 74"/>
                <a:gd name="T54" fmla="*/ 146 w 156"/>
                <a:gd name="T55" fmla="*/ 18 h 74"/>
                <a:gd name="T56" fmla="*/ 151 w 156"/>
                <a:gd name="T57" fmla="*/ 15 h 74"/>
                <a:gd name="T58" fmla="*/ 155 w 156"/>
                <a:gd name="T59" fmla="*/ 12 h 74"/>
                <a:gd name="T60" fmla="*/ 155 w 156"/>
                <a:gd name="T61" fmla="*/ 18 h 74"/>
                <a:gd name="T62" fmla="*/ 151 w 156"/>
                <a:gd name="T63" fmla="*/ 22 h 74"/>
                <a:gd name="T64" fmla="*/ 146 w 156"/>
                <a:gd name="T65" fmla="*/ 25 h 74"/>
                <a:gd name="T66" fmla="*/ 143 w 156"/>
                <a:gd name="T67" fmla="*/ 27 h 74"/>
                <a:gd name="T68" fmla="*/ 136 w 156"/>
                <a:gd name="T69" fmla="*/ 27 h 74"/>
                <a:gd name="T70" fmla="*/ 133 w 156"/>
                <a:gd name="T71" fmla="*/ 27 h 74"/>
                <a:gd name="T72" fmla="*/ 128 w 156"/>
                <a:gd name="T73" fmla="*/ 27 h 74"/>
                <a:gd name="T74" fmla="*/ 121 w 156"/>
                <a:gd name="T75" fmla="*/ 25 h 74"/>
                <a:gd name="T76" fmla="*/ 115 w 156"/>
                <a:gd name="T77" fmla="*/ 18 h 74"/>
                <a:gd name="T78" fmla="*/ 106 w 156"/>
                <a:gd name="T79" fmla="*/ 15 h 74"/>
                <a:gd name="T80" fmla="*/ 103 w 156"/>
                <a:gd name="T81" fmla="*/ 12 h 74"/>
                <a:gd name="T82" fmla="*/ 97 w 156"/>
                <a:gd name="T83" fmla="*/ 12 h 74"/>
                <a:gd name="T84" fmla="*/ 88 w 156"/>
                <a:gd name="T85" fmla="*/ 12 h 74"/>
                <a:gd name="T86" fmla="*/ 82 w 156"/>
                <a:gd name="T87" fmla="*/ 12 h 74"/>
                <a:gd name="T88" fmla="*/ 79 w 156"/>
                <a:gd name="T89" fmla="*/ 12 h 74"/>
                <a:gd name="T90" fmla="*/ 73 w 156"/>
                <a:gd name="T91" fmla="*/ 12 h 74"/>
                <a:gd name="T92" fmla="*/ 67 w 156"/>
                <a:gd name="T93" fmla="*/ 15 h 74"/>
                <a:gd name="T94" fmla="*/ 64 w 156"/>
                <a:gd name="T95" fmla="*/ 18 h 74"/>
                <a:gd name="T96" fmla="*/ 58 w 156"/>
                <a:gd name="T97" fmla="*/ 22 h 74"/>
                <a:gd name="T98" fmla="*/ 55 w 156"/>
                <a:gd name="T99" fmla="*/ 25 h 74"/>
                <a:gd name="T100" fmla="*/ 52 w 156"/>
                <a:gd name="T101" fmla="*/ 33 h 74"/>
                <a:gd name="T102" fmla="*/ 45 w 156"/>
                <a:gd name="T103" fmla="*/ 43 h 74"/>
                <a:gd name="T104" fmla="*/ 43 w 156"/>
                <a:gd name="T105" fmla="*/ 48 h 74"/>
                <a:gd name="T106" fmla="*/ 37 w 156"/>
                <a:gd name="T107" fmla="*/ 61 h 74"/>
                <a:gd name="T108" fmla="*/ 34 w 156"/>
                <a:gd name="T109" fmla="*/ 67 h 74"/>
                <a:gd name="T110" fmla="*/ 30 w 156"/>
                <a:gd name="T111" fmla="*/ 70 h 74"/>
                <a:gd name="T112" fmla="*/ 27 w 156"/>
                <a:gd name="T113" fmla="*/ 73 h 74"/>
                <a:gd name="T114" fmla="*/ 22 w 156"/>
                <a:gd name="T115" fmla="*/ 73 h 74"/>
                <a:gd name="T116" fmla="*/ 19 w 156"/>
                <a:gd name="T117" fmla="*/ 73 h 74"/>
                <a:gd name="T118" fmla="*/ 15 w 156"/>
                <a:gd name="T119" fmla="*/ 73 h 74"/>
                <a:gd name="T120" fmla="*/ 9 w 156"/>
                <a:gd name="T121" fmla="*/ 70 h 74"/>
                <a:gd name="T122" fmla="*/ 7 w 156"/>
                <a:gd name="T123" fmla="*/ 67 h 74"/>
                <a:gd name="T124" fmla="*/ 0 w 156"/>
                <a:gd name="T125" fmla="*/ 4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6" h="74">
                  <a:moveTo>
                    <a:pt x="0" y="43"/>
                  </a:moveTo>
                  <a:lnTo>
                    <a:pt x="4" y="46"/>
                  </a:lnTo>
                  <a:lnTo>
                    <a:pt x="9" y="48"/>
                  </a:lnTo>
                  <a:lnTo>
                    <a:pt x="15" y="48"/>
                  </a:lnTo>
                  <a:lnTo>
                    <a:pt x="22" y="48"/>
                  </a:lnTo>
                  <a:lnTo>
                    <a:pt x="27" y="48"/>
                  </a:lnTo>
                  <a:lnTo>
                    <a:pt x="30" y="46"/>
                  </a:lnTo>
                  <a:lnTo>
                    <a:pt x="37" y="43"/>
                  </a:lnTo>
                  <a:lnTo>
                    <a:pt x="43" y="37"/>
                  </a:lnTo>
                  <a:lnTo>
                    <a:pt x="45" y="30"/>
                  </a:lnTo>
                  <a:lnTo>
                    <a:pt x="49" y="25"/>
                  </a:lnTo>
                  <a:lnTo>
                    <a:pt x="52" y="18"/>
                  </a:lnTo>
                  <a:lnTo>
                    <a:pt x="58" y="12"/>
                  </a:lnTo>
                  <a:lnTo>
                    <a:pt x="64" y="7"/>
                  </a:lnTo>
                  <a:lnTo>
                    <a:pt x="70" y="3"/>
                  </a:lnTo>
                  <a:lnTo>
                    <a:pt x="76" y="0"/>
                  </a:lnTo>
                  <a:lnTo>
                    <a:pt x="85" y="0"/>
                  </a:lnTo>
                  <a:lnTo>
                    <a:pt x="91" y="0"/>
                  </a:lnTo>
                  <a:lnTo>
                    <a:pt x="95" y="0"/>
                  </a:lnTo>
                  <a:lnTo>
                    <a:pt x="100" y="7"/>
                  </a:lnTo>
                  <a:lnTo>
                    <a:pt x="106" y="9"/>
                  </a:lnTo>
                  <a:lnTo>
                    <a:pt x="110" y="12"/>
                  </a:lnTo>
                  <a:lnTo>
                    <a:pt x="118" y="15"/>
                  </a:lnTo>
                  <a:lnTo>
                    <a:pt x="125" y="18"/>
                  </a:lnTo>
                  <a:lnTo>
                    <a:pt x="130" y="18"/>
                  </a:lnTo>
                  <a:lnTo>
                    <a:pt x="136" y="18"/>
                  </a:lnTo>
                  <a:lnTo>
                    <a:pt x="140" y="18"/>
                  </a:lnTo>
                  <a:lnTo>
                    <a:pt x="146" y="18"/>
                  </a:lnTo>
                  <a:lnTo>
                    <a:pt x="151" y="15"/>
                  </a:lnTo>
                  <a:lnTo>
                    <a:pt x="155" y="12"/>
                  </a:lnTo>
                  <a:lnTo>
                    <a:pt x="155" y="18"/>
                  </a:lnTo>
                  <a:lnTo>
                    <a:pt x="151" y="22"/>
                  </a:lnTo>
                  <a:lnTo>
                    <a:pt x="146" y="25"/>
                  </a:lnTo>
                  <a:lnTo>
                    <a:pt x="143" y="27"/>
                  </a:lnTo>
                  <a:lnTo>
                    <a:pt x="136" y="27"/>
                  </a:lnTo>
                  <a:lnTo>
                    <a:pt x="133" y="27"/>
                  </a:lnTo>
                  <a:lnTo>
                    <a:pt x="128" y="27"/>
                  </a:lnTo>
                  <a:lnTo>
                    <a:pt x="121" y="25"/>
                  </a:lnTo>
                  <a:lnTo>
                    <a:pt x="115" y="18"/>
                  </a:lnTo>
                  <a:lnTo>
                    <a:pt x="106" y="15"/>
                  </a:lnTo>
                  <a:lnTo>
                    <a:pt x="103" y="12"/>
                  </a:lnTo>
                  <a:lnTo>
                    <a:pt x="97" y="12"/>
                  </a:lnTo>
                  <a:lnTo>
                    <a:pt x="88" y="12"/>
                  </a:lnTo>
                  <a:lnTo>
                    <a:pt x="82" y="12"/>
                  </a:lnTo>
                  <a:lnTo>
                    <a:pt x="79" y="12"/>
                  </a:lnTo>
                  <a:lnTo>
                    <a:pt x="73" y="12"/>
                  </a:lnTo>
                  <a:lnTo>
                    <a:pt x="67" y="15"/>
                  </a:lnTo>
                  <a:lnTo>
                    <a:pt x="64" y="18"/>
                  </a:lnTo>
                  <a:lnTo>
                    <a:pt x="58" y="22"/>
                  </a:lnTo>
                  <a:lnTo>
                    <a:pt x="55" y="25"/>
                  </a:lnTo>
                  <a:lnTo>
                    <a:pt x="52" y="33"/>
                  </a:lnTo>
                  <a:lnTo>
                    <a:pt x="45" y="43"/>
                  </a:lnTo>
                  <a:lnTo>
                    <a:pt x="43" y="48"/>
                  </a:lnTo>
                  <a:lnTo>
                    <a:pt x="37" y="61"/>
                  </a:lnTo>
                  <a:lnTo>
                    <a:pt x="34" y="67"/>
                  </a:lnTo>
                  <a:lnTo>
                    <a:pt x="30" y="70"/>
                  </a:lnTo>
                  <a:lnTo>
                    <a:pt x="27" y="73"/>
                  </a:lnTo>
                  <a:lnTo>
                    <a:pt x="22" y="73"/>
                  </a:lnTo>
                  <a:lnTo>
                    <a:pt x="19" y="73"/>
                  </a:lnTo>
                  <a:lnTo>
                    <a:pt x="15" y="73"/>
                  </a:lnTo>
                  <a:lnTo>
                    <a:pt x="9" y="70"/>
                  </a:lnTo>
                  <a:lnTo>
                    <a:pt x="7" y="67"/>
                  </a:lnTo>
                  <a:lnTo>
                    <a:pt x="0" y="43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45" name="Freeform 97"/>
            <p:cNvSpPr>
              <a:spLocks/>
            </p:cNvSpPr>
            <p:nvPr/>
          </p:nvSpPr>
          <p:spPr bwMode="ltGray">
            <a:xfrm>
              <a:off x="1343" y="1062"/>
              <a:ext cx="60" cy="81"/>
            </a:xfrm>
            <a:custGeom>
              <a:avLst/>
              <a:gdLst>
                <a:gd name="T0" fmla="*/ 59 w 60"/>
                <a:gd name="T1" fmla="*/ 0 h 81"/>
                <a:gd name="T2" fmla="*/ 0 w 60"/>
                <a:gd name="T3" fmla="*/ 30 h 81"/>
                <a:gd name="T4" fmla="*/ 45 w 60"/>
                <a:gd name="T5" fmla="*/ 80 h 81"/>
                <a:gd name="T6" fmla="*/ 59 w 60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81">
                  <a:moveTo>
                    <a:pt x="59" y="0"/>
                  </a:moveTo>
                  <a:lnTo>
                    <a:pt x="0" y="30"/>
                  </a:lnTo>
                  <a:lnTo>
                    <a:pt x="45" y="80"/>
                  </a:lnTo>
                  <a:lnTo>
                    <a:pt x="59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46" name="Rectangle 98"/>
            <p:cNvSpPr>
              <a:spLocks noChangeArrowheads="1"/>
            </p:cNvSpPr>
            <p:nvPr/>
          </p:nvSpPr>
          <p:spPr bwMode="ltGray">
            <a:xfrm>
              <a:off x="2203" y="1137"/>
              <a:ext cx="52" cy="5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2147" name="Freeform 99"/>
            <p:cNvSpPr>
              <a:spLocks/>
            </p:cNvSpPr>
            <p:nvPr/>
          </p:nvSpPr>
          <p:spPr bwMode="ltGray">
            <a:xfrm>
              <a:off x="1211" y="1224"/>
              <a:ext cx="55" cy="66"/>
            </a:xfrm>
            <a:custGeom>
              <a:avLst/>
              <a:gdLst>
                <a:gd name="T0" fmla="*/ 30 w 55"/>
                <a:gd name="T1" fmla="*/ 0 h 66"/>
                <a:gd name="T2" fmla="*/ 0 w 55"/>
                <a:gd name="T3" fmla="*/ 18 h 66"/>
                <a:gd name="T4" fmla="*/ 16 w 55"/>
                <a:gd name="T5" fmla="*/ 65 h 66"/>
                <a:gd name="T6" fmla="*/ 54 w 55"/>
                <a:gd name="T7" fmla="*/ 42 h 66"/>
                <a:gd name="T8" fmla="*/ 30 w 55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66">
                  <a:moveTo>
                    <a:pt x="30" y="0"/>
                  </a:moveTo>
                  <a:lnTo>
                    <a:pt x="0" y="18"/>
                  </a:lnTo>
                  <a:lnTo>
                    <a:pt x="16" y="65"/>
                  </a:lnTo>
                  <a:lnTo>
                    <a:pt x="54" y="42"/>
                  </a:lnTo>
                  <a:lnTo>
                    <a:pt x="3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48" name="Freeform 100"/>
            <p:cNvSpPr>
              <a:spLocks/>
            </p:cNvSpPr>
            <p:nvPr/>
          </p:nvSpPr>
          <p:spPr bwMode="ltGray">
            <a:xfrm>
              <a:off x="2902" y="1082"/>
              <a:ext cx="232" cy="116"/>
            </a:xfrm>
            <a:custGeom>
              <a:avLst/>
              <a:gdLst>
                <a:gd name="T0" fmla="*/ 0 w 232"/>
                <a:gd name="T1" fmla="*/ 111 h 116"/>
                <a:gd name="T2" fmla="*/ 9 w 232"/>
                <a:gd name="T3" fmla="*/ 115 h 116"/>
                <a:gd name="T4" fmla="*/ 19 w 232"/>
                <a:gd name="T5" fmla="*/ 115 h 116"/>
                <a:gd name="T6" fmla="*/ 30 w 232"/>
                <a:gd name="T7" fmla="*/ 115 h 116"/>
                <a:gd name="T8" fmla="*/ 40 w 232"/>
                <a:gd name="T9" fmla="*/ 111 h 116"/>
                <a:gd name="T10" fmla="*/ 49 w 232"/>
                <a:gd name="T11" fmla="*/ 108 h 116"/>
                <a:gd name="T12" fmla="*/ 61 w 232"/>
                <a:gd name="T13" fmla="*/ 105 h 116"/>
                <a:gd name="T14" fmla="*/ 64 w 232"/>
                <a:gd name="T15" fmla="*/ 102 h 116"/>
                <a:gd name="T16" fmla="*/ 73 w 232"/>
                <a:gd name="T17" fmla="*/ 93 h 116"/>
                <a:gd name="T18" fmla="*/ 76 w 232"/>
                <a:gd name="T19" fmla="*/ 84 h 116"/>
                <a:gd name="T20" fmla="*/ 82 w 232"/>
                <a:gd name="T21" fmla="*/ 77 h 116"/>
                <a:gd name="T22" fmla="*/ 85 w 232"/>
                <a:gd name="T23" fmla="*/ 72 h 116"/>
                <a:gd name="T24" fmla="*/ 95 w 232"/>
                <a:gd name="T25" fmla="*/ 56 h 116"/>
                <a:gd name="T26" fmla="*/ 110 w 232"/>
                <a:gd name="T27" fmla="*/ 43 h 116"/>
                <a:gd name="T28" fmla="*/ 116 w 232"/>
                <a:gd name="T29" fmla="*/ 38 h 116"/>
                <a:gd name="T30" fmla="*/ 131 w 232"/>
                <a:gd name="T31" fmla="*/ 31 h 116"/>
                <a:gd name="T32" fmla="*/ 146 w 232"/>
                <a:gd name="T33" fmla="*/ 25 h 116"/>
                <a:gd name="T34" fmla="*/ 155 w 232"/>
                <a:gd name="T35" fmla="*/ 22 h 116"/>
                <a:gd name="T36" fmla="*/ 167 w 232"/>
                <a:gd name="T37" fmla="*/ 18 h 116"/>
                <a:gd name="T38" fmla="*/ 176 w 232"/>
                <a:gd name="T39" fmla="*/ 22 h 116"/>
                <a:gd name="T40" fmla="*/ 191 w 232"/>
                <a:gd name="T41" fmla="*/ 25 h 116"/>
                <a:gd name="T42" fmla="*/ 206 w 232"/>
                <a:gd name="T43" fmla="*/ 31 h 116"/>
                <a:gd name="T44" fmla="*/ 216 w 232"/>
                <a:gd name="T45" fmla="*/ 38 h 116"/>
                <a:gd name="T46" fmla="*/ 219 w 232"/>
                <a:gd name="T47" fmla="*/ 46 h 116"/>
                <a:gd name="T48" fmla="*/ 231 w 232"/>
                <a:gd name="T49" fmla="*/ 13 h 116"/>
                <a:gd name="T50" fmla="*/ 222 w 232"/>
                <a:gd name="T51" fmla="*/ 10 h 116"/>
                <a:gd name="T52" fmla="*/ 209 w 232"/>
                <a:gd name="T53" fmla="*/ 3 h 116"/>
                <a:gd name="T54" fmla="*/ 194 w 232"/>
                <a:gd name="T55" fmla="*/ 0 h 116"/>
                <a:gd name="T56" fmla="*/ 182 w 232"/>
                <a:gd name="T57" fmla="*/ 0 h 116"/>
                <a:gd name="T58" fmla="*/ 167 w 232"/>
                <a:gd name="T59" fmla="*/ 0 h 116"/>
                <a:gd name="T60" fmla="*/ 155 w 232"/>
                <a:gd name="T61" fmla="*/ 3 h 116"/>
                <a:gd name="T62" fmla="*/ 143 w 232"/>
                <a:gd name="T63" fmla="*/ 10 h 116"/>
                <a:gd name="T64" fmla="*/ 131 w 232"/>
                <a:gd name="T65" fmla="*/ 13 h 116"/>
                <a:gd name="T66" fmla="*/ 125 w 232"/>
                <a:gd name="T67" fmla="*/ 18 h 116"/>
                <a:gd name="T68" fmla="*/ 113 w 232"/>
                <a:gd name="T69" fmla="*/ 31 h 116"/>
                <a:gd name="T70" fmla="*/ 100 w 232"/>
                <a:gd name="T71" fmla="*/ 43 h 116"/>
                <a:gd name="T72" fmla="*/ 88 w 232"/>
                <a:gd name="T73" fmla="*/ 56 h 116"/>
                <a:gd name="T74" fmla="*/ 80 w 232"/>
                <a:gd name="T75" fmla="*/ 69 h 116"/>
                <a:gd name="T76" fmla="*/ 73 w 232"/>
                <a:gd name="T77" fmla="*/ 74 h 116"/>
                <a:gd name="T78" fmla="*/ 61 w 232"/>
                <a:gd name="T79" fmla="*/ 84 h 116"/>
                <a:gd name="T80" fmla="*/ 52 w 232"/>
                <a:gd name="T81" fmla="*/ 87 h 116"/>
                <a:gd name="T82" fmla="*/ 45 w 232"/>
                <a:gd name="T83" fmla="*/ 90 h 116"/>
                <a:gd name="T84" fmla="*/ 34 w 232"/>
                <a:gd name="T85" fmla="*/ 90 h 116"/>
                <a:gd name="T86" fmla="*/ 25 w 232"/>
                <a:gd name="T87" fmla="*/ 90 h 116"/>
                <a:gd name="T88" fmla="*/ 19 w 232"/>
                <a:gd name="T89" fmla="*/ 87 h 116"/>
                <a:gd name="T90" fmla="*/ 7 w 232"/>
                <a:gd name="T91" fmla="*/ 80 h 116"/>
                <a:gd name="T92" fmla="*/ 0 w 232"/>
                <a:gd name="T93" fmla="*/ 1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32" h="116">
                  <a:moveTo>
                    <a:pt x="0" y="111"/>
                  </a:moveTo>
                  <a:lnTo>
                    <a:pt x="9" y="115"/>
                  </a:lnTo>
                  <a:lnTo>
                    <a:pt x="19" y="115"/>
                  </a:lnTo>
                  <a:lnTo>
                    <a:pt x="30" y="115"/>
                  </a:lnTo>
                  <a:lnTo>
                    <a:pt x="40" y="111"/>
                  </a:lnTo>
                  <a:lnTo>
                    <a:pt x="49" y="108"/>
                  </a:lnTo>
                  <a:lnTo>
                    <a:pt x="61" y="105"/>
                  </a:lnTo>
                  <a:lnTo>
                    <a:pt x="64" y="102"/>
                  </a:lnTo>
                  <a:lnTo>
                    <a:pt x="73" y="93"/>
                  </a:lnTo>
                  <a:lnTo>
                    <a:pt x="76" y="84"/>
                  </a:lnTo>
                  <a:lnTo>
                    <a:pt x="82" y="77"/>
                  </a:lnTo>
                  <a:lnTo>
                    <a:pt x="85" y="72"/>
                  </a:lnTo>
                  <a:lnTo>
                    <a:pt x="95" y="56"/>
                  </a:lnTo>
                  <a:lnTo>
                    <a:pt x="110" y="43"/>
                  </a:lnTo>
                  <a:lnTo>
                    <a:pt x="116" y="38"/>
                  </a:lnTo>
                  <a:lnTo>
                    <a:pt x="131" y="31"/>
                  </a:lnTo>
                  <a:lnTo>
                    <a:pt x="146" y="25"/>
                  </a:lnTo>
                  <a:lnTo>
                    <a:pt x="155" y="22"/>
                  </a:lnTo>
                  <a:lnTo>
                    <a:pt x="167" y="18"/>
                  </a:lnTo>
                  <a:lnTo>
                    <a:pt x="176" y="22"/>
                  </a:lnTo>
                  <a:lnTo>
                    <a:pt x="191" y="25"/>
                  </a:lnTo>
                  <a:lnTo>
                    <a:pt x="206" y="31"/>
                  </a:lnTo>
                  <a:lnTo>
                    <a:pt x="216" y="38"/>
                  </a:lnTo>
                  <a:lnTo>
                    <a:pt x="219" y="46"/>
                  </a:lnTo>
                  <a:lnTo>
                    <a:pt x="231" y="13"/>
                  </a:lnTo>
                  <a:lnTo>
                    <a:pt x="222" y="10"/>
                  </a:lnTo>
                  <a:lnTo>
                    <a:pt x="209" y="3"/>
                  </a:lnTo>
                  <a:lnTo>
                    <a:pt x="194" y="0"/>
                  </a:lnTo>
                  <a:lnTo>
                    <a:pt x="182" y="0"/>
                  </a:lnTo>
                  <a:lnTo>
                    <a:pt x="167" y="0"/>
                  </a:lnTo>
                  <a:lnTo>
                    <a:pt x="155" y="3"/>
                  </a:lnTo>
                  <a:lnTo>
                    <a:pt x="143" y="10"/>
                  </a:lnTo>
                  <a:lnTo>
                    <a:pt x="131" y="13"/>
                  </a:lnTo>
                  <a:lnTo>
                    <a:pt x="125" y="18"/>
                  </a:lnTo>
                  <a:lnTo>
                    <a:pt x="113" y="31"/>
                  </a:lnTo>
                  <a:lnTo>
                    <a:pt x="100" y="43"/>
                  </a:lnTo>
                  <a:lnTo>
                    <a:pt x="88" y="56"/>
                  </a:lnTo>
                  <a:lnTo>
                    <a:pt x="80" y="69"/>
                  </a:lnTo>
                  <a:lnTo>
                    <a:pt x="73" y="74"/>
                  </a:lnTo>
                  <a:lnTo>
                    <a:pt x="61" y="84"/>
                  </a:lnTo>
                  <a:lnTo>
                    <a:pt x="52" y="87"/>
                  </a:lnTo>
                  <a:lnTo>
                    <a:pt x="45" y="90"/>
                  </a:lnTo>
                  <a:lnTo>
                    <a:pt x="34" y="90"/>
                  </a:lnTo>
                  <a:lnTo>
                    <a:pt x="25" y="90"/>
                  </a:lnTo>
                  <a:lnTo>
                    <a:pt x="19" y="87"/>
                  </a:lnTo>
                  <a:lnTo>
                    <a:pt x="7" y="80"/>
                  </a:lnTo>
                  <a:lnTo>
                    <a:pt x="0" y="111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49" name="Freeform 101"/>
            <p:cNvSpPr>
              <a:spLocks/>
            </p:cNvSpPr>
            <p:nvPr/>
          </p:nvSpPr>
          <p:spPr bwMode="ltGray">
            <a:xfrm>
              <a:off x="2874" y="1317"/>
              <a:ext cx="56" cy="102"/>
            </a:xfrm>
            <a:custGeom>
              <a:avLst/>
              <a:gdLst>
                <a:gd name="T0" fmla="*/ 14 w 56"/>
                <a:gd name="T1" fmla="*/ 0 h 102"/>
                <a:gd name="T2" fmla="*/ 0 w 56"/>
                <a:gd name="T3" fmla="*/ 101 h 102"/>
                <a:gd name="T4" fmla="*/ 55 w 56"/>
                <a:gd name="T5" fmla="*/ 49 h 102"/>
                <a:gd name="T6" fmla="*/ 14 w 56"/>
                <a:gd name="T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102">
                  <a:moveTo>
                    <a:pt x="14" y="0"/>
                  </a:moveTo>
                  <a:lnTo>
                    <a:pt x="0" y="101"/>
                  </a:lnTo>
                  <a:lnTo>
                    <a:pt x="55" y="49"/>
                  </a:lnTo>
                  <a:lnTo>
                    <a:pt x="14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  <p:sp>
          <p:nvSpPr>
            <p:cNvPr id="2150" name="Freeform 102"/>
            <p:cNvSpPr>
              <a:spLocks/>
            </p:cNvSpPr>
            <p:nvPr/>
          </p:nvSpPr>
          <p:spPr bwMode="ltGray">
            <a:xfrm>
              <a:off x="2682" y="1155"/>
              <a:ext cx="61" cy="81"/>
            </a:xfrm>
            <a:custGeom>
              <a:avLst/>
              <a:gdLst>
                <a:gd name="T0" fmla="*/ 0 w 61"/>
                <a:gd name="T1" fmla="*/ 0 h 81"/>
                <a:gd name="T2" fmla="*/ 60 w 61"/>
                <a:gd name="T3" fmla="*/ 31 h 81"/>
                <a:gd name="T4" fmla="*/ 18 w 61"/>
                <a:gd name="T5" fmla="*/ 80 h 81"/>
                <a:gd name="T6" fmla="*/ 0 w 61"/>
                <a:gd name="T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81">
                  <a:moveTo>
                    <a:pt x="0" y="0"/>
                  </a:moveTo>
                  <a:lnTo>
                    <a:pt x="60" y="31"/>
                  </a:lnTo>
                  <a:lnTo>
                    <a:pt x="18" y="80"/>
                  </a:lnTo>
                  <a:lnTo>
                    <a:pt x="0" y="0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2152" name="Rectangle 10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altLang="nl-NL" noProof="0" smtClean="0"/>
              <a:t>Klik om de stijl te bewerken</a:t>
            </a:r>
          </a:p>
        </p:txBody>
      </p:sp>
      <p:sp>
        <p:nvSpPr>
          <p:cNvPr id="2153" name="Rectangle 10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nl-NL" altLang="nl-NL" noProof="0" smtClean="0"/>
              <a:t>Klik om de ondertitelstijl van het model te bewerken</a:t>
            </a:r>
          </a:p>
        </p:txBody>
      </p:sp>
      <p:sp>
        <p:nvSpPr>
          <p:cNvPr id="2154" name="Rectangle 10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2155" name="Rectangle 10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2156" name="Rectangle 10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F932E8E-F13E-407B-ABB7-061FBC0170F9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5E9C6-6477-4268-A6EE-C0DDBDF49FCB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7664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99FCF-86ED-4F60-9533-E7D3C01818E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93748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159BAB-1023-4C6E-8638-95450335F14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07825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641F8-F6BB-48A7-B301-F8F8385ACD0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7391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8C3406-FFEF-4A0C-A04D-12342C3617B8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592506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1528B-B536-4C46-A337-DED2DBA13253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23097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4F439-4B94-4B09-8B53-08C0F92ED1B0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27772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61955-F242-4C30-BD40-2D46DC5C700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75947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14153-4FA0-42C3-AACB-F4609E8AA80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51971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 alt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64E2B-62CE-4C1B-B33A-203100C2D38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98596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roup 71"/>
          <p:cNvGrpSpPr>
            <a:grpSpLocks/>
          </p:cNvGrpSpPr>
          <p:nvPr/>
        </p:nvGrpSpPr>
        <p:grpSpPr bwMode="auto">
          <a:xfrm>
            <a:off x="0" y="0"/>
            <a:ext cx="9120188" cy="6846888"/>
            <a:chOff x="0" y="0"/>
            <a:chExt cx="5745" cy="4313"/>
          </a:xfrm>
        </p:grpSpPr>
        <p:grpSp>
          <p:nvGrpSpPr>
            <p:cNvPr id="1093" name="Group 69"/>
            <p:cNvGrpSpPr>
              <a:grpSpLocks/>
            </p:cNvGrpSpPr>
            <p:nvPr/>
          </p:nvGrpSpPr>
          <p:grpSpPr bwMode="auto">
            <a:xfrm>
              <a:off x="0" y="0"/>
              <a:ext cx="5745" cy="4313"/>
              <a:chOff x="0" y="0"/>
              <a:chExt cx="5745" cy="4313"/>
            </a:xfrm>
          </p:grpSpPr>
          <p:sp>
            <p:nvSpPr>
              <p:cNvPr id="1026" name="Rectangle 2"/>
              <p:cNvSpPr>
                <a:spLocks noChangeArrowheads="1"/>
              </p:cNvSpPr>
              <p:nvPr/>
            </p:nvSpPr>
            <p:spPr bwMode="ltGray">
              <a:xfrm>
                <a:off x="2201" y="4113"/>
                <a:ext cx="62" cy="6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27" name="Rectangle 3"/>
              <p:cNvSpPr>
                <a:spLocks noChangeArrowheads="1"/>
              </p:cNvSpPr>
              <p:nvPr/>
            </p:nvSpPr>
            <p:spPr bwMode="ltGray">
              <a:xfrm>
                <a:off x="276" y="3715"/>
                <a:ext cx="62" cy="6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28" name="Freeform 4"/>
              <p:cNvSpPr>
                <a:spLocks/>
              </p:cNvSpPr>
              <p:nvPr/>
            </p:nvSpPr>
            <p:spPr bwMode="ltGray">
              <a:xfrm>
                <a:off x="4516" y="3856"/>
                <a:ext cx="99" cy="311"/>
              </a:xfrm>
              <a:custGeom>
                <a:avLst/>
                <a:gdLst>
                  <a:gd name="T0" fmla="*/ 49 w 99"/>
                  <a:gd name="T1" fmla="*/ 304 h 311"/>
                  <a:gd name="T2" fmla="*/ 52 w 99"/>
                  <a:gd name="T3" fmla="*/ 294 h 311"/>
                  <a:gd name="T4" fmla="*/ 55 w 99"/>
                  <a:gd name="T5" fmla="*/ 288 h 311"/>
                  <a:gd name="T6" fmla="*/ 60 w 99"/>
                  <a:gd name="T7" fmla="*/ 272 h 311"/>
                  <a:gd name="T8" fmla="*/ 69 w 99"/>
                  <a:gd name="T9" fmla="*/ 245 h 311"/>
                  <a:gd name="T10" fmla="*/ 72 w 99"/>
                  <a:gd name="T11" fmla="*/ 232 h 311"/>
                  <a:gd name="T12" fmla="*/ 75 w 99"/>
                  <a:gd name="T13" fmla="*/ 213 h 311"/>
                  <a:gd name="T14" fmla="*/ 75 w 99"/>
                  <a:gd name="T15" fmla="*/ 203 h 311"/>
                  <a:gd name="T16" fmla="*/ 75 w 99"/>
                  <a:gd name="T17" fmla="*/ 191 h 311"/>
                  <a:gd name="T18" fmla="*/ 75 w 99"/>
                  <a:gd name="T19" fmla="*/ 181 h 311"/>
                  <a:gd name="T20" fmla="*/ 69 w 99"/>
                  <a:gd name="T21" fmla="*/ 171 h 311"/>
                  <a:gd name="T22" fmla="*/ 64 w 99"/>
                  <a:gd name="T23" fmla="*/ 162 h 311"/>
                  <a:gd name="T24" fmla="*/ 52 w 99"/>
                  <a:gd name="T25" fmla="*/ 148 h 311"/>
                  <a:gd name="T26" fmla="*/ 40 w 99"/>
                  <a:gd name="T27" fmla="*/ 135 h 311"/>
                  <a:gd name="T28" fmla="*/ 23 w 99"/>
                  <a:gd name="T29" fmla="*/ 110 h 311"/>
                  <a:gd name="T30" fmla="*/ 9 w 99"/>
                  <a:gd name="T31" fmla="*/ 94 h 311"/>
                  <a:gd name="T32" fmla="*/ 3 w 99"/>
                  <a:gd name="T33" fmla="*/ 84 h 311"/>
                  <a:gd name="T34" fmla="*/ 0 w 99"/>
                  <a:gd name="T35" fmla="*/ 74 h 311"/>
                  <a:gd name="T36" fmla="*/ 0 w 99"/>
                  <a:gd name="T37" fmla="*/ 58 h 311"/>
                  <a:gd name="T38" fmla="*/ 0 w 99"/>
                  <a:gd name="T39" fmla="*/ 45 h 311"/>
                  <a:gd name="T40" fmla="*/ 0 w 99"/>
                  <a:gd name="T41" fmla="*/ 32 h 311"/>
                  <a:gd name="T42" fmla="*/ 6 w 99"/>
                  <a:gd name="T43" fmla="*/ 16 h 311"/>
                  <a:gd name="T44" fmla="*/ 9 w 99"/>
                  <a:gd name="T45" fmla="*/ 0 h 311"/>
                  <a:gd name="T46" fmla="*/ 29 w 99"/>
                  <a:gd name="T47" fmla="*/ 22 h 311"/>
                  <a:gd name="T48" fmla="*/ 26 w 99"/>
                  <a:gd name="T49" fmla="*/ 32 h 311"/>
                  <a:gd name="T50" fmla="*/ 21 w 99"/>
                  <a:gd name="T51" fmla="*/ 48 h 311"/>
                  <a:gd name="T52" fmla="*/ 17 w 99"/>
                  <a:gd name="T53" fmla="*/ 62 h 311"/>
                  <a:gd name="T54" fmla="*/ 17 w 99"/>
                  <a:gd name="T55" fmla="*/ 74 h 311"/>
                  <a:gd name="T56" fmla="*/ 17 w 99"/>
                  <a:gd name="T57" fmla="*/ 84 h 311"/>
                  <a:gd name="T58" fmla="*/ 23 w 99"/>
                  <a:gd name="T59" fmla="*/ 100 h 311"/>
                  <a:gd name="T60" fmla="*/ 26 w 99"/>
                  <a:gd name="T61" fmla="*/ 110 h 311"/>
                  <a:gd name="T62" fmla="*/ 35 w 99"/>
                  <a:gd name="T63" fmla="*/ 119 h 311"/>
                  <a:gd name="T64" fmla="*/ 43 w 99"/>
                  <a:gd name="T65" fmla="*/ 129 h 311"/>
                  <a:gd name="T66" fmla="*/ 58 w 99"/>
                  <a:gd name="T67" fmla="*/ 142 h 311"/>
                  <a:gd name="T68" fmla="*/ 69 w 99"/>
                  <a:gd name="T69" fmla="*/ 154 h 311"/>
                  <a:gd name="T70" fmla="*/ 75 w 99"/>
                  <a:gd name="T71" fmla="*/ 168 h 311"/>
                  <a:gd name="T72" fmla="*/ 86 w 99"/>
                  <a:gd name="T73" fmla="*/ 187 h 311"/>
                  <a:gd name="T74" fmla="*/ 95 w 99"/>
                  <a:gd name="T75" fmla="*/ 200 h 311"/>
                  <a:gd name="T76" fmla="*/ 95 w 99"/>
                  <a:gd name="T77" fmla="*/ 210 h 311"/>
                  <a:gd name="T78" fmla="*/ 98 w 99"/>
                  <a:gd name="T79" fmla="*/ 226 h 311"/>
                  <a:gd name="T80" fmla="*/ 98 w 99"/>
                  <a:gd name="T81" fmla="*/ 248 h 311"/>
                  <a:gd name="T82" fmla="*/ 95 w 99"/>
                  <a:gd name="T83" fmla="*/ 262 h 311"/>
                  <a:gd name="T84" fmla="*/ 95 w 99"/>
                  <a:gd name="T85" fmla="*/ 278 h 311"/>
                  <a:gd name="T86" fmla="*/ 93 w 99"/>
                  <a:gd name="T87" fmla="*/ 288 h 311"/>
                  <a:gd name="T88" fmla="*/ 89 w 99"/>
                  <a:gd name="T89" fmla="*/ 300 h 311"/>
                  <a:gd name="T90" fmla="*/ 86 w 99"/>
                  <a:gd name="T91" fmla="*/ 310 h 311"/>
                  <a:gd name="T92" fmla="*/ 49 w 99"/>
                  <a:gd name="T93" fmla="*/ 304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9" h="311">
                    <a:moveTo>
                      <a:pt x="49" y="304"/>
                    </a:moveTo>
                    <a:lnTo>
                      <a:pt x="52" y="294"/>
                    </a:lnTo>
                    <a:lnTo>
                      <a:pt x="55" y="288"/>
                    </a:lnTo>
                    <a:lnTo>
                      <a:pt x="60" y="272"/>
                    </a:lnTo>
                    <a:lnTo>
                      <a:pt x="69" y="245"/>
                    </a:lnTo>
                    <a:lnTo>
                      <a:pt x="72" y="232"/>
                    </a:lnTo>
                    <a:lnTo>
                      <a:pt x="75" y="213"/>
                    </a:lnTo>
                    <a:lnTo>
                      <a:pt x="75" y="203"/>
                    </a:lnTo>
                    <a:lnTo>
                      <a:pt x="75" y="191"/>
                    </a:lnTo>
                    <a:lnTo>
                      <a:pt x="75" y="181"/>
                    </a:lnTo>
                    <a:lnTo>
                      <a:pt x="69" y="171"/>
                    </a:lnTo>
                    <a:lnTo>
                      <a:pt x="64" y="162"/>
                    </a:lnTo>
                    <a:lnTo>
                      <a:pt x="52" y="148"/>
                    </a:lnTo>
                    <a:lnTo>
                      <a:pt x="40" y="135"/>
                    </a:lnTo>
                    <a:lnTo>
                      <a:pt x="23" y="110"/>
                    </a:lnTo>
                    <a:lnTo>
                      <a:pt x="9" y="94"/>
                    </a:lnTo>
                    <a:lnTo>
                      <a:pt x="3" y="84"/>
                    </a:lnTo>
                    <a:lnTo>
                      <a:pt x="0" y="74"/>
                    </a:lnTo>
                    <a:lnTo>
                      <a:pt x="0" y="58"/>
                    </a:lnTo>
                    <a:lnTo>
                      <a:pt x="0" y="45"/>
                    </a:lnTo>
                    <a:lnTo>
                      <a:pt x="0" y="32"/>
                    </a:lnTo>
                    <a:lnTo>
                      <a:pt x="6" y="16"/>
                    </a:lnTo>
                    <a:lnTo>
                      <a:pt x="9" y="0"/>
                    </a:lnTo>
                    <a:lnTo>
                      <a:pt x="29" y="22"/>
                    </a:lnTo>
                    <a:lnTo>
                      <a:pt x="26" y="32"/>
                    </a:lnTo>
                    <a:lnTo>
                      <a:pt x="21" y="48"/>
                    </a:lnTo>
                    <a:lnTo>
                      <a:pt x="17" y="62"/>
                    </a:lnTo>
                    <a:lnTo>
                      <a:pt x="17" y="74"/>
                    </a:lnTo>
                    <a:lnTo>
                      <a:pt x="17" y="84"/>
                    </a:lnTo>
                    <a:lnTo>
                      <a:pt x="23" y="100"/>
                    </a:lnTo>
                    <a:lnTo>
                      <a:pt x="26" y="110"/>
                    </a:lnTo>
                    <a:lnTo>
                      <a:pt x="35" y="119"/>
                    </a:lnTo>
                    <a:lnTo>
                      <a:pt x="43" y="129"/>
                    </a:lnTo>
                    <a:lnTo>
                      <a:pt x="58" y="142"/>
                    </a:lnTo>
                    <a:lnTo>
                      <a:pt x="69" y="154"/>
                    </a:lnTo>
                    <a:lnTo>
                      <a:pt x="75" y="168"/>
                    </a:lnTo>
                    <a:lnTo>
                      <a:pt x="86" y="187"/>
                    </a:lnTo>
                    <a:lnTo>
                      <a:pt x="95" y="200"/>
                    </a:lnTo>
                    <a:lnTo>
                      <a:pt x="95" y="210"/>
                    </a:lnTo>
                    <a:lnTo>
                      <a:pt x="98" y="226"/>
                    </a:lnTo>
                    <a:lnTo>
                      <a:pt x="98" y="248"/>
                    </a:lnTo>
                    <a:lnTo>
                      <a:pt x="95" y="262"/>
                    </a:lnTo>
                    <a:lnTo>
                      <a:pt x="95" y="278"/>
                    </a:lnTo>
                    <a:lnTo>
                      <a:pt x="93" y="288"/>
                    </a:lnTo>
                    <a:lnTo>
                      <a:pt x="89" y="300"/>
                    </a:lnTo>
                    <a:lnTo>
                      <a:pt x="86" y="310"/>
                    </a:lnTo>
                    <a:lnTo>
                      <a:pt x="49" y="304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29" name="Freeform 5"/>
              <p:cNvSpPr>
                <a:spLocks/>
              </p:cNvSpPr>
              <p:nvPr/>
            </p:nvSpPr>
            <p:spPr bwMode="ltGray">
              <a:xfrm>
                <a:off x="262" y="2361"/>
                <a:ext cx="101" cy="309"/>
              </a:xfrm>
              <a:custGeom>
                <a:avLst/>
                <a:gdLst>
                  <a:gd name="T0" fmla="*/ 50 w 101"/>
                  <a:gd name="T1" fmla="*/ 305 h 309"/>
                  <a:gd name="T2" fmla="*/ 53 w 101"/>
                  <a:gd name="T3" fmla="*/ 296 h 309"/>
                  <a:gd name="T4" fmla="*/ 56 w 101"/>
                  <a:gd name="T5" fmla="*/ 292 h 309"/>
                  <a:gd name="T6" fmla="*/ 56 w 101"/>
                  <a:gd name="T7" fmla="*/ 286 h 309"/>
                  <a:gd name="T8" fmla="*/ 65 w 101"/>
                  <a:gd name="T9" fmla="*/ 270 h 309"/>
                  <a:gd name="T10" fmla="*/ 71 w 101"/>
                  <a:gd name="T11" fmla="*/ 247 h 309"/>
                  <a:gd name="T12" fmla="*/ 76 w 101"/>
                  <a:gd name="T13" fmla="*/ 231 h 309"/>
                  <a:gd name="T14" fmla="*/ 76 w 101"/>
                  <a:gd name="T15" fmla="*/ 215 h 309"/>
                  <a:gd name="T16" fmla="*/ 80 w 101"/>
                  <a:gd name="T17" fmla="*/ 202 h 309"/>
                  <a:gd name="T18" fmla="*/ 80 w 101"/>
                  <a:gd name="T19" fmla="*/ 188 h 309"/>
                  <a:gd name="T20" fmla="*/ 76 w 101"/>
                  <a:gd name="T21" fmla="*/ 178 h 309"/>
                  <a:gd name="T22" fmla="*/ 73 w 101"/>
                  <a:gd name="T23" fmla="*/ 172 h 309"/>
                  <a:gd name="T24" fmla="*/ 65 w 101"/>
                  <a:gd name="T25" fmla="*/ 159 h 309"/>
                  <a:gd name="T26" fmla="*/ 56 w 101"/>
                  <a:gd name="T27" fmla="*/ 146 h 309"/>
                  <a:gd name="T28" fmla="*/ 44 w 101"/>
                  <a:gd name="T29" fmla="*/ 134 h 309"/>
                  <a:gd name="T30" fmla="*/ 24 w 101"/>
                  <a:gd name="T31" fmla="*/ 110 h 309"/>
                  <a:gd name="T32" fmla="*/ 12 w 101"/>
                  <a:gd name="T33" fmla="*/ 91 h 309"/>
                  <a:gd name="T34" fmla="*/ 6 w 101"/>
                  <a:gd name="T35" fmla="*/ 81 h 309"/>
                  <a:gd name="T36" fmla="*/ 3 w 101"/>
                  <a:gd name="T37" fmla="*/ 72 h 309"/>
                  <a:gd name="T38" fmla="*/ 0 w 101"/>
                  <a:gd name="T39" fmla="*/ 56 h 309"/>
                  <a:gd name="T40" fmla="*/ 0 w 101"/>
                  <a:gd name="T41" fmla="*/ 43 h 309"/>
                  <a:gd name="T42" fmla="*/ 3 w 101"/>
                  <a:gd name="T43" fmla="*/ 32 h 309"/>
                  <a:gd name="T44" fmla="*/ 6 w 101"/>
                  <a:gd name="T45" fmla="*/ 13 h 309"/>
                  <a:gd name="T46" fmla="*/ 12 w 101"/>
                  <a:gd name="T47" fmla="*/ 0 h 309"/>
                  <a:gd name="T48" fmla="*/ 29 w 101"/>
                  <a:gd name="T49" fmla="*/ 20 h 309"/>
                  <a:gd name="T50" fmla="*/ 27 w 101"/>
                  <a:gd name="T51" fmla="*/ 29 h 309"/>
                  <a:gd name="T52" fmla="*/ 24 w 101"/>
                  <a:gd name="T53" fmla="*/ 46 h 309"/>
                  <a:gd name="T54" fmla="*/ 21 w 101"/>
                  <a:gd name="T55" fmla="*/ 59 h 309"/>
                  <a:gd name="T56" fmla="*/ 21 w 101"/>
                  <a:gd name="T57" fmla="*/ 72 h 309"/>
                  <a:gd name="T58" fmla="*/ 21 w 101"/>
                  <a:gd name="T59" fmla="*/ 85 h 309"/>
                  <a:gd name="T60" fmla="*/ 27 w 101"/>
                  <a:gd name="T61" fmla="*/ 97 h 309"/>
                  <a:gd name="T62" fmla="*/ 29 w 101"/>
                  <a:gd name="T63" fmla="*/ 110 h 309"/>
                  <a:gd name="T64" fmla="*/ 36 w 101"/>
                  <a:gd name="T65" fmla="*/ 118 h 309"/>
                  <a:gd name="T66" fmla="*/ 47 w 101"/>
                  <a:gd name="T67" fmla="*/ 127 h 309"/>
                  <a:gd name="T68" fmla="*/ 61 w 101"/>
                  <a:gd name="T69" fmla="*/ 140 h 309"/>
                  <a:gd name="T70" fmla="*/ 71 w 101"/>
                  <a:gd name="T71" fmla="*/ 153 h 309"/>
                  <a:gd name="T72" fmla="*/ 80 w 101"/>
                  <a:gd name="T73" fmla="*/ 166 h 309"/>
                  <a:gd name="T74" fmla="*/ 88 w 101"/>
                  <a:gd name="T75" fmla="*/ 185 h 309"/>
                  <a:gd name="T76" fmla="*/ 97 w 101"/>
                  <a:gd name="T77" fmla="*/ 199 h 309"/>
                  <a:gd name="T78" fmla="*/ 100 w 101"/>
                  <a:gd name="T79" fmla="*/ 208 h 309"/>
                  <a:gd name="T80" fmla="*/ 100 w 101"/>
                  <a:gd name="T81" fmla="*/ 227 h 309"/>
                  <a:gd name="T82" fmla="*/ 100 w 101"/>
                  <a:gd name="T83" fmla="*/ 247 h 309"/>
                  <a:gd name="T84" fmla="*/ 100 w 101"/>
                  <a:gd name="T85" fmla="*/ 259 h 309"/>
                  <a:gd name="T86" fmla="*/ 97 w 101"/>
                  <a:gd name="T87" fmla="*/ 276 h 309"/>
                  <a:gd name="T88" fmla="*/ 94 w 101"/>
                  <a:gd name="T89" fmla="*/ 286 h 309"/>
                  <a:gd name="T90" fmla="*/ 94 w 101"/>
                  <a:gd name="T91" fmla="*/ 299 h 309"/>
                  <a:gd name="T92" fmla="*/ 88 w 101"/>
                  <a:gd name="T93" fmla="*/ 308 h 309"/>
                  <a:gd name="T94" fmla="*/ 50 w 101"/>
                  <a:gd name="T95" fmla="*/ 305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1" h="309">
                    <a:moveTo>
                      <a:pt x="50" y="305"/>
                    </a:moveTo>
                    <a:lnTo>
                      <a:pt x="53" y="296"/>
                    </a:lnTo>
                    <a:lnTo>
                      <a:pt x="56" y="292"/>
                    </a:lnTo>
                    <a:lnTo>
                      <a:pt x="56" y="286"/>
                    </a:lnTo>
                    <a:lnTo>
                      <a:pt x="65" y="270"/>
                    </a:lnTo>
                    <a:lnTo>
                      <a:pt x="71" y="247"/>
                    </a:lnTo>
                    <a:lnTo>
                      <a:pt x="76" y="231"/>
                    </a:lnTo>
                    <a:lnTo>
                      <a:pt x="76" y="215"/>
                    </a:lnTo>
                    <a:lnTo>
                      <a:pt x="80" y="202"/>
                    </a:lnTo>
                    <a:lnTo>
                      <a:pt x="80" y="188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5" y="159"/>
                    </a:lnTo>
                    <a:lnTo>
                      <a:pt x="56" y="146"/>
                    </a:lnTo>
                    <a:lnTo>
                      <a:pt x="44" y="134"/>
                    </a:lnTo>
                    <a:lnTo>
                      <a:pt x="24" y="110"/>
                    </a:lnTo>
                    <a:lnTo>
                      <a:pt x="12" y="91"/>
                    </a:lnTo>
                    <a:lnTo>
                      <a:pt x="6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6" y="13"/>
                    </a:lnTo>
                    <a:lnTo>
                      <a:pt x="12" y="0"/>
                    </a:lnTo>
                    <a:lnTo>
                      <a:pt x="29" y="20"/>
                    </a:lnTo>
                    <a:lnTo>
                      <a:pt x="27" y="29"/>
                    </a:lnTo>
                    <a:lnTo>
                      <a:pt x="24" y="46"/>
                    </a:lnTo>
                    <a:lnTo>
                      <a:pt x="21" y="59"/>
                    </a:lnTo>
                    <a:lnTo>
                      <a:pt x="21" y="72"/>
                    </a:lnTo>
                    <a:lnTo>
                      <a:pt x="21" y="85"/>
                    </a:lnTo>
                    <a:lnTo>
                      <a:pt x="27" y="97"/>
                    </a:lnTo>
                    <a:lnTo>
                      <a:pt x="29" y="110"/>
                    </a:lnTo>
                    <a:lnTo>
                      <a:pt x="36" y="118"/>
                    </a:lnTo>
                    <a:lnTo>
                      <a:pt x="47" y="127"/>
                    </a:lnTo>
                    <a:lnTo>
                      <a:pt x="61" y="140"/>
                    </a:lnTo>
                    <a:lnTo>
                      <a:pt x="71" y="153"/>
                    </a:lnTo>
                    <a:lnTo>
                      <a:pt x="80" y="166"/>
                    </a:lnTo>
                    <a:lnTo>
                      <a:pt x="88" y="185"/>
                    </a:lnTo>
                    <a:lnTo>
                      <a:pt x="97" y="199"/>
                    </a:lnTo>
                    <a:lnTo>
                      <a:pt x="100" y="208"/>
                    </a:lnTo>
                    <a:lnTo>
                      <a:pt x="100" y="227"/>
                    </a:lnTo>
                    <a:lnTo>
                      <a:pt x="100" y="247"/>
                    </a:lnTo>
                    <a:lnTo>
                      <a:pt x="100" y="259"/>
                    </a:lnTo>
                    <a:lnTo>
                      <a:pt x="97" y="276"/>
                    </a:lnTo>
                    <a:lnTo>
                      <a:pt x="94" y="286"/>
                    </a:lnTo>
                    <a:lnTo>
                      <a:pt x="94" y="299"/>
                    </a:lnTo>
                    <a:lnTo>
                      <a:pt x="88" y="308"/>
                    </a:lnTo>
                    <a:lnTo>
                      <a:pt x="50" y="30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30" name="Freeform 6"/>
              <p:cNvSpPr>
                <a:spLocks/>
              </p:cNvSpPr>
              <p:nvPr/>
            </p:nvSpPr>
            <p:spPr bwMode="ltGray">
              <a:xfrm>
                <a:off x="5204" y="0"/>
                <a:ext cx="103" cy="312"/>
              </a:xfrm>
              <a:custGeom>
                <a:avLst/>
                <a:gdLst>
                  <a:gd name="T0" fmla="*/ 49 w 103"/>
                  <a:gd name="T1" fmla="*/ 305 h 312"/>
                  <a:gd name="T2" fmla="*/ 56 w 103"/>
                  <a:gd name="T3" fmla="*/ 295 h 312"/>
                  <a:gd name="T4" fmla="*/ 56 w 103"/>
                  <a:gd name="T5" fmla="*/ 292 h 312"/>
                  <a:gd name="T6" fmla="*/ 58 w 103"/>
                  <a:gd name="T7" fmla="*/ 286 h 312"/>
                  <a:gd name="T8" fmla="*/ 64 w 103"/>
                  <a:gd name="T9" fmla="*/ 269 h 312"/>
                  <a:gd name="T10" fmla="*/ 70 w 103"/>
                  <a:gd name="T11" fmla="*/ 246 h 312"/>
                  <a:gd name="T12" fmla="*/ 76 w 103"/>
                  <a:gd name="T13" fmla="*/ 234 h 312"/>
                  <a:gd name="T14" fmla="*/ 78 w 103"/>
                  <a:gd name="T15" fmla="*/ 214 h 312"/>
                  <a:gd name="T16" fmla="*/ 78 w 103"/>
                  <a:gd name="T17" fmla="*/ 202 h 312"/>
                  <a:gd name="T18" fmla="*/ 78 w 103"/>
                  <a:gd name="T19" fmla="*/ 191 h 312"/>
                  <a:gd name="T20" fmla="*/ 76 w 103"/>
                  <a:gd name="T21" fmla="*/ 178 h 312"/>
                  <a:gd name="T22" fmla="*/ 73 w 103"/>
                  <a:gd name="T23" fmla="*/ 172 h 312"/>
                  <a:gd name="T24" fmla="*/ 64 w 103"/>
                  <a:gd name="T25" fmla="*/ 159 h 312"/>
                  <a:gd name="T26" fmla="*/ 56 w 103"/>
                  <a:gd name="T27" fmla="*/ 146 h 312"/>
                  <a:gd name="T28" fmla="*/ 44 w 103"/>
                  <a:gd name="T29" fmla="*/ 133 h 312"/>
                  <a:gd name="T30" fmla="*/ 23 w 103"/>
                  <a:gd name="T31" fmla="*/ 110 h 312"/>
                  <a:gd name="T32" fmla="*/ 12 w 103"/>
                  <a:gd name="T33" fmla="*/ 94 h 312"/>
                  <a:gd name="T34" fmla="*/ 5 w 103"/>
                  <a:gd name="T35" fmla="*/ 81 h 312"/>
                  <a:gd name="T36" fmla="*/ 3 w 103"/>
                  <a:gd name="T37" fmla="*/ 72 h 312"/>
                  <a:gd name="T38" fmla="*/ 0 w 103"/>
                  <a:gd name="T39" fmla="*/ 56 h 312"/>
                  <a:gd name="T40" fmla="*/ 0 w 103"/>
                  <a:gd name="T41" fmla="*/ 43 h 312"/>
                  <a:gd name="T42" fmla="*/ 3 w 103"/>
                  <a:gd name="T43" fmla="*/ 32 h 312"/>
                  <a:gd name="T44" fmla="*/ 5 w 103"/>
                  <a:gd name="T45" fmla="*/ 16 h 312"/>
                  <a:gd name="T46" fmla="*/ 12 w 103"/>
                  <a:gd name="T47" fmla="*/ 0 h 312"/>
                  <a:gd name="T48" fmla="*/ 32 w 103"/>
                  <a:gd name="T49" fmla="*/ 19 h 312"/>
                  <a:gd name="T50" fmla="*/ 26 w 103"/>
                  <a:gd name="T51" fmla="*/ 32 h 312"/>
                  <a:gd name="T52" fmla="*/ 23 w 103"/>
                  <a:gd name="T53" fmla="*/ 46 h 312"/>
                  <a:gd name="T54" fmla="*/ 20 w 103"/>
                  <a:gd name="T55" fmla="*/ 59 h 312"/>
                  <a:gd name="T56" fmla="*/ 20 w 103"/>
                  <a:gd name="T57" fmla="*/ 72 h 312"/>
                  <a:gd name="T58" fmla="*/ 20 w 103"/>
                  <a:gd name="T59" fmla="*/ 84 h 312"/>
                  <a:gd name="T60" fmla="*/ 26 w 103"/>
                  <a:gd name="T61" fmla="*/ 100 h 312"/>
                  <a:gd name="T62" fmla="*/ 29 w 103"/>
                  <a:gd name="T63" fmla="*/ 110 h 312"/>
                  <a:gd name="T64" fmla="*/ 35 w 103"/>
                  <a:gd name="T65" fmla="*/ 121 h 312"/>
                  <a:gd name="T66" fmla="*/ 46 w 103"/>
                  <a:gd name="T67" fmla="*/ 127 h 312"/>
                  <a:gd name="T68" fmla="*/ 61 w 103"/>
                  <a:gd name="T69" fmla="*/ 143 h 312"/>
                  <a:gd name="T70" fmla="*/ 73 w 103"/>
                  <a:gd name="T71" fmla="*/ 156 h 312"/>
                  <a:gd name="T72" fmla="*/ 78 w 103"/>
                  <a:gd name="T73" fmla="*/ 165 h 312"/>
                  <a:gd name="T74" fmla="*/ 90 w 103"/>
                  <a:gd name="T75" fmla="*/ 185 h 312"/>
                  <a:gd name="T76" fmla="*/ 96 w 103"/>
                  <a:gd name="T77" fmla="*/ 198 h 312"/>
                  <a:gd name="T78" fmla="*/ 99 w 103"/>
                  <a:gd name="T79" fmla="*/ 208 h 312"/>
                  <a:gd name="T80" fmla="*/ 102 w 103"/>
                  <a:gd name="T81" fmla="*/ 227 h 312"/>
                  <a:gd name="T82" fmla="*/ 102 w 103"/>
                  <a:gd name="T83" fmla="*/ 246 h 312"/>
                  <a:gd name="T84" fmla="*/ 99 w 103"/>
                  <a:gd name="T85" fmla="*/ 259 h 312"/>
                  <a:gd name="T86" fmla="*/ 99 w 103"/>
                  <a:gd name="T87" fmla="*/ 276 h 312"/>
                  <a:gd name="T88" fmla="*/ 96 w 103"/>
                  <a:gd name="T89" fmla="*/ 289 h 312"/>
                  <a:gd name="T90" fmla="*/ 93 w 103"/>
                  <a:gd name="T91" fmla="*/ 302 h 312"/>
                  <a:gd name="T92" fmla="*/ 87 w 103"/>
                  <a:gd name="T93" fmla="*/ 311 h 312"/>
                  <a:gd name="T94" fmla="*/ 49 w 103"/>
                  <a:gd name="T95" fmla="*/ 305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3" h="312">
                    <a:moveTo>
                      <a:pt x="49" y="305"/>
                    </a:moveTo>
                    <a:lnTo>
                      <a:pt x="56" y="295"/>
                    </a:lnTo>
                    <a:lnTo>
                      <a:pt x="56" y="292"/>
                    </a:lnTo>
                    <a:lnTo>
                      <a:pt x="58" y="286"/>
                    </a:lnTo>
                    <a:lnTo>
                      <a:pt x="64" y="269"/>
                    </a:lnTo>
                    <a:lnTo>
                      <a:pt x="70" y="246"/>
                    </a:lnTo>
                    <a:lnTo>
                      <a:pt x="76" y="234"/>
                    </a:lnTo>
                    <a:lnTo>
                      <a:pt x="78" y="214"/>
                    </a:lnTo>
                    <a:lnTo>
                      <a:pt x="78" y="202"/>
                    </a:lnTo>
                    <a:lnTo>
                      <a:pt x="78" y="191"/>
                    </a:lnTo>
                    <a:lnTo>
                      <a:pt x="76" y="178"/>
                    </a:lnTo>
                    <a:lnTo>
                      <a:pt x="73" y="172"/>
                    </a:lnTo>
                    <a:lnTo>
                      <a:pt x="64" y="159"/>
                    </a:lnTo>
                    <a:lnTo>
                      <a:pt x="56" y="146"/>
                    </a:lnTo>
                    <a:lnTo>
                      <a:pt x="44" y="133"/>
                    </a:lnTo>
                    <a:lnTo>
                      <a:pt x="23" y="110"/>
                    </a:lnTo>
                    <a:lnTo>
                      <a:pt x="12" y="94"/>
                    </a:lnTo>
                    <a:lnTo>
                      <a:pt x="5" y="81"/>
                    </a:lnTo>
                    <a:lnTo>
                      <a:pt x="3" y="72"/>
                    </a:lnTo>
                    <a:lnTo>
                      <a:pt x="0" y="56"/>
                    </a:lnTo>
                    <a:lnTo>
                      <a:pt x="0" y="43"/>
                    </a:lnTo>
                    <a:lnTo>
                      <a:pt x="3" y="32"/>
                    </a:lnTo>
                    <a:lnTo>
                      <a:pt x="5" y="16"/>
                    </a:lnTo>
                    <a:lnTo>
                      <a:pt x="12" y="0"/>
                    </a:lnTo>
                    <a:lnTo>
                      <a:pt x="32" y="19"/>
                    </a:lnTo>
                    <a:lnTo>
                      <a:pt x="26" y="32"/>
                    </a:lnTo>
                    <a:lnTo>
                      <a:pt x="23" y="46"/>
                    </a:lnTo>
                    <a:lnTo>
                      <a:pt x="20" y="59"/>
                    </a:lnTo>
                    <a:lnTo>
                      <a:pt x="20" y="72"/>
                    </a:lnTo>
                    <a:lnTo>
                      <a:pt x="20" y="84"/>
                    </a:lnTo>
                    <a:lnTo>
                      <a:pt x="26" y="100"/>
                    </a:lnTo>
                    <a:lnTo>
                      <a:pt x="29" y="110"/>
                    </a:lnTo>
                    <a:lnTo>
                      <a:pt x="35" y="121"/>
                    </a:lnTo>
                    <a:lnTo>
                      <a:pt x="46" y="127"/>
                    </a:lnTo>
                    <a:lnTo>
                      <a:pt x="61" y="143"/>
                    </a:lnTo>
                    <a:lnTo>
                      <a:pt x="73" y="156"/>
                    </a:lnTo>
                    <a:lnTo>
                      <a:pt x="78" y="165"/>
                    </a:lnTo>
                    <a:lnTo>
                      <a:pt x="90" y="185"/>
                    </a:lnTo>
                    <a:lnTo>
                      <a:pt x="96" y="198"/>
                    </a:lnTo>
                    <a:lnTo>
                      <a:pt x="99" y="208"/>
                    </a:lnTo>
                    <a:lnTo>
                      <a:pt x="102" y="227"/>
                    </a:lnTo>
                    <a:lnTo>
                      <a:pt x="102" y="246"/>
                    </a:lnTo>
                    <a:lnTo>
                      <a:pt x="99" y="259"/>
                    </a:lnTo>
                    <a:lnTo>
                      <a:pt x="99" y="276"/>
                    </a:lnTo>
                    <a:lnTo>
                      <a:pt x="96" y="289"/>
                    </a:lnTo>
                    <a:lnTo>
                      <a:pt x="93" y="302"/>
                    </a:lnTo>
                    <a:lnTo>
                      <a:pt x="87" y="311"/>
                    </a:lnTo>
                    <a:lnTo>
                      <a:pt x="49" y="30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31" name="Freeform 7"/>
              <p:cNvSpPr>
                <a:spLocks/>
              </p:cNvSpPr>
              <p:nvPr/>
            </p:nvSpPr>
            <p:spPr bwMode="ltGray">
              <a:xfrm>
                <a:off x="5358" y="2133"/>
                <a:ext cx="229" cy="114"/>
              </a:xfrm>
              <a:custGeom>
                <a:avLst/>
                <a:gdLst>
                  <a:gd name="T0" fmla="*/ 0 w 229"/>
                  <a:gd name="T1" fmla="*/ 110 h 114"/>
                  <a:gd name="T2" fmla="*/ 6 w 229"/>
                  <a:gd name="T3" fmla="*/ 113 h 114"/>
                  <a:gd name="T4" fmla="*/ 18 w 229"/>
                  <a:gd name="T5" fmla="*/ 113 h 114"/>
                  <a:gd name="T6" fmla="*/ 28 w 229"/>
                  <a:gd name="T7" fmla="*/ 113 h 114"/>
                  <a:gd name="T8" fmla="*/ 36 w 229"/>
                  <a:gd name="T9" fmla="*/ 110 h 114"/>
                  <a:gd name="T10" fmla="*/ 48 w 229"/>
                  <a:gd name="T11" fmla="*/ 107 h 114"/>
                  <a:gd name="T12" fmla="*/ 58 w 229"/>
                  <a:gd name="T13" fmla="*/ 103 h 114"/>
                  <a:gd name="T14" fmla="*/ 64 w 229"/>
                  <a:gd name="T15" fmla="*/ 101 h 114"/>
                  <a:gd name="T16" fmla="*/ 69 w 229"/>
                  <a:gd name="T17" fmla="*/ 92 h 114"/>
                  <a:gd name="T18" fmla="*/ 76 w 229"/>
                  <a:gd name="T19" fmla="*/ 82 h 114"/>
                  <a:gd name="T20" fmla="*/ 79 w 229"/>
                  <a:gd name="T21" fmla="*/ 77 h 114"/>
                  <a:gd name="T22" fmla="*/ 82 w 229"/>
                  <a:gd name="T23" fmla="*/ 70 h 114"/>
                  <a:gd name="T24" fmla="*/ 94 w 229"/>
                  <a:gd name="T25" fmla="*/ 55 h 114"/>
                  <a:gd name="T26" fmla="*/ 106 w 229"/>
                  <a:gd name="T27" fmla="*/ 39 h 114"/>
                  <a:gd name="T28" fmla="*/ 115 w 229"/>
                  <a:gd name="T29" fmla="*/ 36 h 114"/>
                  <a:gd name="T30" fmla="*/ 130 w 229"/>
                  <a:gd name="T31" fmla="*/ 31 h 114"/>
                  <a:gd name="T32" fmla="*/ 143 w 229"/>
                  <a:gd name="T33" fmla="*/ 24 h 114"/>
                  <a:gd name="T34" fmla="*/ 155 w 229"/>
                  <a:gd name="T35" fmla="*/ 21 h 114"/>
                  <a:gd name="T36" fmla="*/ 164 w 229"/>
                  <a:gd name="T37" fmla="*/ 18 h 114"/>
                  <a:gd name="T38" fmla="*/ 176 w 229"/>
                  <a:gd name="T39" fmla="*/ 21 h 114"/>
                  <a:gd name="T40" fmla="*/ 191 w 229"/>
                  <a:gd name="T41" fmla="*/ 24 h 114"/>
                  <a:gd name="T42" fmla="*/ 206 w 229"/>
                  <a:gd name="T43" fmla="*/ 31 h 114"/>
                  <a:gd name="T44" fmla="*/ 213 w 229"/>
                  <a:gd name="T45" fmla="*/ 36 h 114"/>
                  <a:gd name="T46" fmla="*/ 219 w 229"/>
                  <a:gd name="T47" fmla="*/ 42 h 114"/>
                  <a:gd name="T48" fmla="*/ 228 w 229"/>
                  <a:gd name="T49" fmla="*/ 11 h 114"/>
                  <a:gd name="T50" fmla="*/ 221 w 229"/>
                  <a:gd name="T51" fmla="*/ 9 h 114"/>
                  <a:gd name="T52" fmla="*/ 206 w 229"/>
                  <a:gd name="T53" fmla="*/ 3 h 114"/>
                  <a:gd name="T54" fmla="*/ 195 w 229"/>
                  <a:gd name="T55" fmla="*/ 0 h 114"/>
                  <a:gd name="T56" fmla="*/ 180 w 229"/>
                  <a:gd name="T57" fmla="*/ 0 h 114"/>
                  <a:gd name="T58" fmla="*/ 167 w 229"/>
                  <a:gd name="T59" fmla="*/ 0 h 114"/>
                  <a:gd name="T60" fmla="*/ 155 w 229"/>
                  <a:gd name="T61" fmla="*/ 3 h 114"/>
                  <a:gd name="T62" fmla="*/ 140 w 229"/>
                  <a:gd name="T63" fmla="*/ 9 h 114"/>
                  <a:gd name="T64" fmla="*/ 127 w 229"/>
                  <a:gd name="T65" fmla="*/ 15 h 114"/>
                  <a:gd name="T66" fmla="*/ 124 w 229"/>
                  <a:gd name="T67" fmla="*/ 18 h 114"/>
                  <a:gd name="T68" fmla="*/ 109 w 229"/>
                  <a:gd name="T69" fmla="*/ 31 h 114"/>
                  <a:gd name="T70" fmla="*/ 97 w 229"/>
                  <a:gd name="T71" fmla="*/ 42 h 114"/>
                  <a:gd name="T72" fmla="*/ 88 w 229"/>
                  <a:gd name="T73" fmla="*/ 55 h 114"/>
                  <a:gd name="T74" fmla="*/ 76 w 229"/>
                  <a:gd name="T75" fmla="*/ 67 h 114"/>
                  <a:gd name="T76" fmla="*/ 69 w 229"/>
                  <a:gd name="T77" fmla="*/ 73 h 114"/>
                  <a:gd name="T78" fmla="*/ 61 w 229"/>
                  <a:gd name="T79" fmla="*/ 82 h 114"/>
                  <a:gd name="T80" fmla="*/ 51 w 229"/>
                  <a:gd name="T81" fmla="*/ 85 h 114"/>
                  <a:gd name="T82" fmla="*/ 43 w 229"/>
                  <a:gd name="T83" fmla="*/ 88 h 114"/>
                  <a:gd name="T84" fmla="*/ 30 w 229"/>
                  <a:gd name="T85" fmla="*/ 88 h 114"/>
                  <a:gd name="T86" fmla="*/ 24 w 229"/>
                  <a:gd name="T87" fmla="*/ 88 h 114"/>
                  <a:gd name="T88" fmla="*/ 18 w 229"/>
                  <a:gd name="T89" fmla="*/ 85 h 114"/>
                  <a:gd name="T90" fmla="*/ 6 w 229"/>
                  <a:gd name="T91" fmla="*/ 79 h 114"/>
                  <a:gd name="T92" fmla="*/ 0 w 229"/>
                  <a:gd name="T93" fmla="*/ 11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14">
                    <a:moveTo>
                      <a:pt x="0" y="110"/>
                    </a:moveTo>
                    <a:lnTo>
                      <a:pt x="6" y="113"/>
                    </a:lnTo>
                    <a:lnTo>
                      <a:pt x="18" y="113"/>
                    </a:lnTo>
                    <a:lnTo>
                      <a:pt x="28" y="113"/>
                    </a:lnTo>
                    <a:lnTo>
                      <a:pt x="36" y="110"/>
                    </a:lnTo>
                    <a:lnTo>
                      <a:pt x="48" y="107"/>
                    </a:lnTo>
                    <a:lnTo>
                      <a:pt x="58" y="103"/>
                    </a:lnTo>
                    <a:lnTo>
                      <a:pt x="64" y="101"/>
                    </a:lnTo>
                    <a:lnTo>
                      <a:pt x="69" y="92"/>
                    </a:lnTo>
                    <a:lnTo>
                      <a:pt x="76" y="82"/>
                    </a:lnTo>
                    <a:lnTo>
                      <a:pt x="79" y="77"/>
                    </a:lnTo>
                    <a:lnTo>
                      <a:pt x="82" y="70"/>
                    </a:lnTo>
                    <a:lnTo>
                      <a:pt x="94" y="55"/>
                    </a:lnTo>
                    <a:lnTo>
                      <a:pt x="106" y="39"/>
                    </a:lnTo>
                    <a:lnTo>
                      <a:pt x="115" y="36"/>
                    </a:lnTo>
                    <a:lnTo>
                      <a:pt x="130" y="31"/>
                    </a:lnTo>
                    <a:lnTo>
                      <a:pt x="143" y="24"/>
                    </a:lnTo>
                    <a:lnTo>
                      <a:pt x="155" y="21"/>
                    </a:lnTo>
                    <a:lnTo>
                      <a:pt x="164" y="18"/>
                    </a:lnTo>
                    <a:lnTo>
                      <a:pt x="176" y="21"/>
                    </a:lnTo>
                    <a:lnTo>
                      <a:pt x="191" y="24"/>
                    </a:lnTo>
                    <a:lnTo>
                      <a:pt x="206" y="31"/>
                    </a:lnTo>
                    <a:lnTo>
                      <a:pt x="213" y="36"/>
                    </a:lnTo>
                    <a:lnTo>
                      <a:pt x="219" y="42"/>
                    </a:lnTo>
                    <a:lnTo>
                      <a:pt x="228" y="11"/>
                    </a:lnTo>
                    <a:lnTo>
                      <a:pt x="221" y="9"/>
                    </a:lnTo>
                    <a:lnTo>
                      <a:pt x="206" y="3"/>
                    </a:lnTo>
                    <a:lnTo>
                      <a:pt x="195" y="0"/>
                    </a:lnTo>
                    <a:lnTo>
                      <a:pt x="180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0" y="9"/>
                    </a:lnTo>
                    <a:lnTo>
                      <a:pt x="127" y="15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2"/>
                    </a:lnTo>
                    <a:lnTo>
                      <a:pt x="88" y="55"/>
                    </a:lnTo>
                    <a:lnTo>
                      <a:pt x="76" y="67"/>
                    </a:lnTo>
                    <a:lnTo>
                      <a:pt x="69" y="73"/>
                    </a:lnTo>
                    <a:lnTo>
                      <a:pt x="61" y="82"/>
                    </a:lnTo>
                    <a:lnTo>
                      <a:pt x="51" y="85"/>
                    </a:lnTo>
                    <a:lnTo>
                      <a:pt x="43" y="88"/>
                    </a:lnTo>
                    <a:lnTo>
                      <a:pt x="30" y="88"/>
                    </a:lnTo>
                    <a:lnTo>
                      <a:pt x="24" y="88"/>
                    </a:lnTo>
                    <a:lnTo>
                      <a:pt x="18" y="85"/>
                    </a:lnTo>
                    <a:lnTo>
                      <a:pt x="6" y="79"/>
                    </a:lnTo>
                    <a:lnTo>
                      <a:pt x="0" y="11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32" name="Freeform 8"/>
              <p:cNvSpPr>
                <a:spLocks/>
              </p:cNvSpPr>
              <p:nvPr/>
            </p:nvSpPr>
            <p:spPr bwMode="ltGray">
              <a:xfrm>
                <a:off x="43" y="1862"/>
                <a:ext cx="233" cy="119"/>
              </a:xfrm>
              <a:custGeom>
                <a:avLst/>
                <a:gdLst>
                  <a:gd name="T0" fmla="*/ 0 w 233"/>
                  <a:gd name="T1" fmla="*/ 115 h 119"/>
                  <a:gd name="T2" fmla="*/ 7 w 233"/>
                  <a:gd name="T3" fmla="*/ 118 h 119"/>
                  <a:gd name="T4" fmla="*/ 19 w 233"/>
                  <a:gd name="T5" fmla="*/ 118 h 119"/>
                  <a:gd name="T6" fmla="*/ 28 w 233"/>
                  <a:gd name="T7" fmla="*/ 118 h 119"/>
                  <a:gd name="T8" fmla="*/ 40 w 233"/>
                  <a:gd name="T9" fmla="*/ 118 h 119"/>
                  <a:gd name="T10" fmla="*/ 49 w 233"/>
                  <a:gd name="T11" fmla="*/ 111 h 119"/>
                  <a:gd name="T12" fmla="*/ 58 w 233"/>
                  <a:gd name="T13" fmla="*/ 108 h 119"/>
                  <a:gd name="T14" fmla="*/ 65 w 233"/>
                  <a:gd name="T15" fmla="*/ 105 h 119"/>
                  <a:gd name="T16" fmla="*/ 73 w 233"/>
                  <a:gd name="T17" fmla="*/ 95 h 119"/>
                  <a:gd name="T18" fmla="*/ 76 w 233"/>
                  <a:gd name="T19" fmla="*/ 86 h 119"/>
                  <a:gd name="T20" fmla="*/ 83 w 233"/>
                  <a:gd name="T21" fmla="*/ 79 h 119"/>
                  <a:gd name="T22" fmla="*/ 86 w 233"/>
                  <a:gd name="T23" fmla="*/ 73 h 119"/>
                  <a:gd name="T24" fmla="*/ 95 w 233"/>
                  <a:gd name="T25" fmla="*/ 58 h 119"/>
                  <a:gd name="T26" fmla="*/ 110 w 233"/>
                  <a:gd name="T27" fmla="*/ 45 h 119"/>
                  <a:gd name="T28" fmla="*/ 116 w 233"/>
                  <a:gd name="T29" fmla="*/ 39 h 119"/>
                  <a:gd name="T30" fmla="*/ 131 w 233"/>
                  <a:gd name="T31" fmla="*/ 32 h 119"/>
                  <a:gd name="T32" fmla="*/ 146 w 233"/>
                  <a:gd name="T33" fmla="*/ 26 h 119"/>
                  <a:gd name="T34" fmla="*/ 156 w 233"/>
                  <a:gd name="T35" fmla="*/ 23 h 119"/>
                  <a:gd name="T36" fmla="*/ 164 w 233"/>
                  <a:gd name="T37" fmla="*/ 23 h 119"/>
                  <a:gd name="T38" fmla="*/ 177 w 233"/>
                  <a:gd name="T39" fmla="*/ 23 h 119"/>
                  <a:gd name="T40" fmla="*/ 192 w 233"/>
                  <a:gd name="T41" fmla="*/ 26 h 119"/>
                  <a:gd name="T42" fmla="*/ 207 w 233"/>
                  <a:gd name="T43" fmla="*/ 32 h 119"/>
                  <a:gd name="T44" fmla="*/ 217 w 233"/>
                  <a:gd name="T45" fmla="*/ 42 h 119"/>
                  <a:gd name="T46" fmla="*/ 220 w 233"/>
                  <a:gd name="T47" fmla="*/ 48 h 119"/>
                  <a:gd name="T48" fmla="*/ 232 w 233"/>
                  <a:gd name="T49" fmla="*/ 16 h 119"/>
                  <a:gd name="T50" fmla="*/ 222 w 233"/>
                  <a:gd name="T51" fmla="*/ 10 h 119"/>
                  <a:gd name="T52" fmla="*/ 210 w 233"/>
                  <a:gd name="T53" fmla="*/ 4 h 119"/>
                  <a:gd name="T54" fmla="*/ 195 w 233"/>
                  <a:gd name="T55" fmla="*/ 4 h 119"/>
                  <a:gd name="T56" fmla="*/ 183 w 233"/>
                  <a:gd name="T57" fmla="*/ 0 h 119"/>
                  <a:gd name="T58" fmla="*/ 167 w 233"/>
                  <a:gd name="T59" fmla="*/ 0 h 119"/>
                  <a:gd name="T60" fmla="*/ 156 w 233"/>
                  <a:gd name="T61" fmla="*/ 4 h 119"/>
                  <a:gd name="T62" fmla="*/ 141 w 233"/>
                  <a:gd name="T63" fmla="*/ 10 h 119"/>
                  <a:gd name="T64" fmla="*/ 131 w 233"/>
                  <a:gd name="T65" fmla="*/ 16 h 119"/>
                  <a:gd name="T66" fmla="*/ 126 w 233"/>
                  <a:gd name="T67" fmla="*/ 20 h 119"/>
                  <a:gd name="T68" fmla="*/ 110 w 233"/>
                  <a:gd name="T69" fmla="*/ 32 h 119"/>
                  <a:gd name="T70" fmla="*/ 101 w 233"/>
                  <a:gd name="T71" fmla="*/ 45 h 119"/>
                  <a:gd name="T72" fmla="*/ 88 w 233"/>
                  <a:gd name="T73" fmla="*/ 58 h 119"/>
                  <a:gd name="T74" fmla="*/ 80 w 233"/>
                  <a:gd name="T75" fmla="*/ 70 h 119"/>
                  <a:gd name="T76" fmla="*/ 73 w 233"/>
                  <a:gd name="T77" fmla="*/ 79 h 119"/>
                  <a:gd name="T78" fmla="*/ 61 w 233"/>
                  <a:gd name="T79" fmla="*/ 86 h 119"/>
                  <a:gd name="T80" fmla="*/ 52 w 233"/>
                  <a:gd name="T81" fmla="*/ 89 h 119"/>
                  <a:gd name="T82" fmla="*/ 43 w 233"/>
                  <a:gd name="T83" fmla="*/ 92 h 119"/>
                  <a:gd name="T84" fmla="*/ 34 w 233"/>
                  <a:gd name="T85" fmla="*/ 92 h 119"/>
                  <a:gd name="T86" fmla="*/ 25 w 233"/>
                  <a:gd name="T87" fmla="*/ 92 h 119"/>
                  <a:gd name="T88" fmla="*/ 19 w 233"/>
                  <a:gd name="T89" fmla="*/ 89 h 119"/>
                  <a:gd name="T90" fmla="*/ 7 w 233"/>
                  <a:gd name="T91" fmla="*/ 83 h 119"/>
                  <a:gd name="T92" fmla="*/ 0 w 233"/>
                  <a:gd name="T93" fmla="*/ 11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3" h="119">
                    <a:moveTo>
                      <a:pt x="0" y="115"/>
                    </a:moveTo>
                    <a:lnTo>
                      <a:pt x="7" y="118"/>
                    </a:lnTo>
                    <a:lnTo>
                      <a:pt x="19" y="118"/>
                    </a:lnTo>
                    <a:lnTo>
                      <a:pt x="28" y="118"/>
                    </a:lnTo>
                    <a:lnTo>
                      <a:pt x="40" y="118"/>
                    </a:lnTo>
                    <a:lnTo>
                      <a:pt x="49" y="111"/>
                    </a:lnTo>
                    <a:lnTo>
                      <a:pt x="58" y="108"/>
                    </a:lnTo>
                    <a:lnTo>
                      <a:pt x="65" y="105"/>
                    </a:lnTo>
                    <a:lnTo>
                      <a:pt x="73" y="95"/>
                    </a:lnTo>
                    <a:lnTo>
                      <a:pt x="76" y="86"/>
                    </a:lnTo>
                    <a:lnTo>
                      <a:pt x="83" y="79"/>
                    </a:lnTo>
                    <a:lnTo>
                      <a:pt x="86" y="73"/>
                    </a:lnTo>
                    <a:lnTo>
                      <a:pt x="95" y="58"/>
                    </a:lnTo>
                    <a:lnTo>
                      <a:pt x="110" y="45"/>
                    </a:lnTo>
                    <a:lnTo>
                      <a:pt x="116" y="39"/>
                    </a:lnTo>
                    <a:lnTo>
                      <a:pt x="131" y="32"/>
                    </a:lnTo>
                    <a:lnTo>
                      <a:pt x="146" y="26"/>
                    </a:lnTo>
                    <a:lnTo>
                      <a:pt x="156" y="23"/>
                    </a:lnTo>
                    <a:lnTo>
                      <a:pt x="164" y="23"/>
                    </a:lnTo>
                    <a:lnTo>
                      <a:pt x="177" y="23"/>
                    </a:lnTo>
                    <a:lnTo>
                      <a:pt x="192" y="26"/>
                    </a:lnTo>
                    <a:lnTo>
                      <a:pt x="207" y="32"/>
                    </a:lnTo>
                    <a:lnTo>
                      <a:pt x="217" y="42"/>
                    </a:lnTo>
                    <a:lnTo>
                      <a:pt x="220" y="48"/>
                    </a:lnTo>
                    <a:lnTo>
                      <a:pt x="232" y="16"/>
                    </a:lnTo>
                    <a:lnTo>
                      <a:pt x="222" y="10"/>
                    </a:lnTo>
                    <a:lnTo>
                      <a:pt x="210" y="4"/>
                    </a:lnTo>
                    <a:lnTo>
                      <a:pt x="195" y="4"/>
                    </a:lnTo>
                    <a:lnTo>
                      <a:pt x="183" y="0"/>
                    </a:lnTo>
                    <a:lnTo>
                      <a:pt x="167" y="0"/>
                    </a:lnTo>
                    <a:lnTo>
                      <a:pt x="156" y="4"/>
                    </a:lnTo>
                    <a:lnTo>
                      <a:pt x="141" y="10"/>
                    </a:lnTo>
                    <a:lnTo>
                      <a:pt x="131" y="16"/>
                    </a:lnTo>
                    <a:lnTo>
                      <a:pt x="126" y="20"/>
                    </a:lnTo>
                    <a:lnTo>
                      <a:pt x="110" y="32"/>
                    </a:lnTo>
                    <a:lnTo>
                      <a:pt x="101" y="45"/>
                    </a:lnTo>
                    <a:lnTo>
                      <a:pt x="88" y="58"/>
                    </a:lnTo>
                    <a:lnTo>
                      <a:pt x="80" y="70"/>
                    </a:lnTo>
                    <a:lnTo>
                      <a:pt x="73" y="79"/>
                    </a:lnTo>
                    <a:lnTo>
                      <a:pt x="61" y="86"/>
                    </a:lnTo>
                    <a:lnTo>
                      <a:pt x="52" y="89"/>
                    </a:lnTo>
                    <a:lnTo>
                      <a:pt x="43" y="92"/>
                    </a:lnTo>
                    <a:lnTo>
                      <a:pt x="34" y="92"/>
                    </a:lnTo>
                    <a:lnTo>
                      <a:pt x="25" y="92"/>
                    </a:lnTo>
                    <a:lnTo>
                      <a:pt x="19" y="89"/>
                    </a:lnTo>
                    <a:lnTo>
                      <a:pt x="7" y="83"/>
                    </a:lnTo>
                    <a:lnTo>
                      <a:pt x="0" y="11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33" name="Freeform 9"/>
              <p:cNvSpPr>
                <a:spLocks/>
              </p:cNvSpPr>
              <p:nvPr/>
            </p:nvSpPr>
            <p:spPr bwMode="ltGray">
              <a:xfrm>
                <a:off x="454" y="3914"/>
                <a:ext cx="232" cy="116"/>
              </a:xfrm>
              <a:custGeom>
                <a:avLst/>
                <a:gdLst>
                  <a:gd name="T0" fmla="*/ 0 w 232"/>
                  <a:gd name="T1" fmla="*/ 111 h 116"/>
                  <a:gd name="T2" fmla="*/ 9 w 232"/>
                  <a:gd name="T3" fmla="*/ 115 h 116"/>
                  <a:gd name="T4" fmla="*/ 19 w 232"/>
                  <a:gd name="T5" fmla="*/ 115 h 116"/>
                  <a:gd name="T6" fmla="*/ 30 w 232"/>
                  <a:gd name="T7" fmla="*/ 115 h 116"/>
                  <a:gd name="T8" fmla="*/ 40 w 232"/>
                  <a:gd name="T9" fmla="*/ 111 h 116"/>
                  <a:gd name="T10" fmla="*/ 49 w 232"/>
                  <a:gd name="T11" fmla="*/ 108 h 116"/>
                  <a:gd name="T12" fmla="*/ 61 w 232"/>
                  <a:gd name="T13" fmla="*/ 105 h 116"/>
                  <a:gd name="T14" fmla="*/ 64 w 232"/>
                  <a:gd name="T15" fmla="*/ 102 h 116"/>
                  <a:gd name="T16" fmla="*/ 73 w 232"/>
                  <a:gd name="T17" fmla="*/ 93 h 116"/>
                  <a:gd name="T18" fmla="*/ 76 w 232"/>
                  <a:gd name="T19" fmla="*/ 84 h 116"/>
                  <a:gd name="T20" fmla="*/ 82 w 232"/>
                  <a:gd name="T21" fmla="*/ 77 h 116"/>
                  <a:gd name="T22" fmla="*/ 85 w 232"/>
                  <a:gd name="T23" fmla="*/ 72 h 116"/>
                  <a:gd name="T24" fmla="*/ 95 w 232"/>
                  <a:gd name="T25" fmla="*/ 56 h 116"/>
                  <a:gd name="T26" fmla="*/ 110 w 232"/>
                  <a:gd name="T27" fmla="*/ 43 h 116"/>
                  <a:gd name="T28" fmla="*/ 116 w 232"/>
                  <a:gd name="T29" fmla="*/ 38 h 116"/>
                  <a:gd name="T30" fmla="*/ 131 w 232"/>
                  <a:gd name="T31" fmla="*/ 31 h 116"/>
                  <a:gd name="T32" fmla="*/ 146 w 232"/>
                  <a:gd name="T33" fmla="*/ 25 h 116"/>
                  <a:gd name="T34" fmla="*/ 155 w 232"/>
                  <a:gd name="T35" fmla="*/ 22 h 116"/>
                  <a:gd name="T36" fmla="*/ 167 w 232"/>
                  <a:gd name="T37" fmla="*/ 18 h 116"/>
                  <a:gd name="T38" fmla="*/ 176 w 232"/>
                  <a:gd name="T39" fmla="*/ 22 h 116"/>
                  <a:gd name="T40" fmla="*/ 191 w 232"/>
                  <a:gd name="T41" fmla="*/ 25 h 116"/>
                  <a:gd name="T42" fmla="*/ 206 w 232"/>
                  <a:gd name="T43" fmla="*/ 31 h 116"/>
                  <a:gd name="T44" fmla="*/ 216 w 232"/>
                  <a:gd name="T45" fmla="*/ 38 h 116"/>
                  <a:gd name="T46" fmla="*/ 219 w 232"/>
                  <a:gd name="T47" fmla="*/ 46 h 116"/>
                  <a:gd name="T48" fmla="*/ 231 w 232"/>
                  <a:gd name="T49" fmla="*/ 13 h 116"/>
                  <a:gd name="T50" fmla="*/ 222 w 232"/>
                  <a:gd name="T51" fmla="*/ 10 h 116"/>
                  <a:gd name="T52" fmla="*/ 209 w 232"/>
                  <a:gd name="T53" fmla="*/ 3 h 116"/>
                  <a:gd name="T54" fmla="*/ 194 w 232"/>
                  <a:gd name="T55" fmla="*/ 0 h 116"/>
                  <a:gd name="T56" fmla="*/ 182 w 232"/>
                  <a:gd name="T57" fmla="*/ 0 h 116"/>
                  <a:gd name="T58" fmla="*/ 167 w 232"/>
                  <a:gd name="T59" fmla="*/ 0 h 116"/>
                  <a:gd name="T60" fmla="*/ 155 w 232"/>
                  <a:gd name="T61" fmla="*/ 3 h 116"/>
                  <a:gd name="T62" fmla="*/ 143 w 232"/>
                  <a:gd name="T63" fmla="*/ 10 h 116"/>
                  <a:gd name="T64" fmla="*/ 131 w 232"/>
                  <a:gd name="T65" fmla="*/ 13 h 116"/>
                  <a:gd name="T66" fmla="*/ 125 w 232"/>
                  <a:gd name="T67" fmla="*/ 18 h 116"/>
                  <a:gd name="T68" fmla="*/ 113 w 232"/>
                  <a:gd name="T69" fmla="*/ 31 h 116"/>
                  <a:gd name="T70" fmla="*/ 100 w 232"/>
                  <a:gd name="T71" fmla="*/ 43 h 116"/>
                  <a:gd name="T72" fmla="*/ 88 w 232"/>
                  <a:gd name="T73" fmla="*/ 56 h 116"/>
                  <a:gd name="T74" fmla="*/ 80 w 232"/>
                  <a:gd name="T75" fmla="*/ 69 h 116"/>
                  <a:gd name="T76" fmla="*/ 73 w 232"/>
                  <a:gd name="T77" fmla="*/ 74 h 116"/>
                  <a:gd name="T78" fmla="*/ 61 w 232"/>
                  <a:gd name="T79" fmla="*/ 84 h 116"/>
                  <a:gd name="T80" fmla="*/ 52 w 232"/>
                  <a:gd name="T81" fmla="*/ 87 h 116"/>
                  <a:gd name="T82" fmla="*/ 45 w 232"/>
                  <a:gd name="T83" fmla="*/ 90 h 116"/>
                  <a:gd name="T84" fmla="*/ 34 w 232"/>
                  <a:gd name="T85" fmla="*/ 90 h 116"/>
                  <a:gd name="T86" fmla="*/ 25 w 232"/>
                  <a:gd name="T87" fmla="*/ 90 h 116"/>
                  <a:gd name="T88" fmla="*/ 19 w 232"/>
                  <a:gd name="T89" fmla="*/ 87 h 116"/>
                  <a:gd name="T90" fmla="*/ 7 w 232"/>
                  <a:gd name="T91" fmla="*/ 80 h 116"/>
                  <a:gd name="T92" fmla="*/ 0 w 232"/>
                  <a:gd name="T93" fmla="*/ 11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2" h="116">
                    <a:moveTo>
                      <a:pt x="0" y="111"/>
                    </a:moveTo>
                    <a:lnTo>
                      <a:pt x="9" y="115"/>
                    </a:lnTo>
                    <a:lnTo>
                      <a:pt x="19" y="115"/>
                    </a:lnTo>
                    <a:lnTo>
                      <a:pt x="30" y="115"/>
                    </a:lnTo>
                    <a:lnTo>
                      <a:pt x="40" y="111"/>
                    </a:lnTo>
                    <a:lnTo>
                      <a:pt x="49" y="108"/>
                    </a:lnTo>
                    <a:lnTo>
                      <a:pt x="61" y="105"/>
                    </a:lnTo>
                    <a:lnTo>
                      <a:pt x="64" y="102"/>
                    </a:lnTo>
                    <a:lnTo>
                      <a:pt x="73" y="93"/>
                    </a:lnTo>
                    <a:lnTo>
                      <a:pt x="76" y="84"/>
                    </a:lnTo>
                    <a:lnTo>
                      <a:pt x="82" y="77"/>
                    </a:lnTo>
                    <a:lnTo>
                      <a:pt x="85" y="72"/>
                    </a:lnTo>
                    <a:lnTo>
                      <a:pt x="95" y="56"/>
                    </a:lnTo>
                    <a:lnTo>
                      <a:pt x="110" y="43"/>
                    </a:lnTo>
                    <a:lnTo>
                      <a:pt x="116" y="38"/>
                    </a:lnTo>
                    <a:lnTo>
                      <a:pt x="131" y="31"/>
                    </a:lnTo>
                    <a:lnTo>
                      <a:pt x="146" y="25"/>
                    </a:lnTo>
                    <a:lnTo>
                      <a:pt x="155" y="22"/>
                    </a:lnTo>
                    <a:lnTo>
                      <a:pt x="167" y="18"/>
                    </a:lnTo>
                    <a:lnTo>
                      <a:pt x="176" y="22"/>
                    </a:lnTo>
                    <a:lnTo>
                      <a:pt x="191" y="25"/>
                    </a:lnTo>
                    <a:lnTo>
                      <a:pt x="206" y="31"/>
                    </a:lnTo>
                    <a:lnTo>
                      <a:pt x="216" y="38"/>
                    </a:lnTo>
                    <a:lnTo>
                      <a:pt x="219" y="46"/>
                    </a:lnTo>
                    <a:lnTo>
                      <a:pt x="231" y="13"/>
                    </a:lnTo>
                    <a:lnTo>
                      <a:pt x="222" y="10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82" y="0"/>
                    </a:lnTo>
                    <a:lnTo>
                      <a:pt x="167" y="0"/>
                    </a:lnTo>
                    <a:lnTo>
                      <a:pt x="155" y="3"/>
                    </a:lnTo>
                    <a:lnTo>
                      <a:pt x="143" y="10"/>
                    </a:lnTo>
                    <a:lnTo>
                      <a:pt x="131" y="13"/>
                    </a:lnTo>
                    <a:lnTo>
                      <a:pt x="125" y="18"/>
                    </a:lnTo>
                    <a:lnTo>
                      <a:pt x="113" y="31"/>
                    </a:lnTo>
                    <a:lnTo>
                      <a:pt x="100" y="43"/>
                    </a:lnTo>
                    <a:lnTo>
                      <a:pt x="88" y="56"/>
                    </a:lnTo>
                    <a:lnTo>
                      <a:pt x="80" y="69"/>
                    </a:lnTo>
                    <a:lnTo>
                      <a:pt x="73" y="74"/>
                    </a:lnTo>
                    <a:lnTo>
                      <a:pt x="61" y="84"/>
                    </a:lnTo>
                    <a:lnTo>
                      <a:pt x="52" y="87"/>
                    </a:lnTo>
                    <a:lnTo>
                      <a:pt x="45" y="90"/>
                    </a:lnTo>
                    <a:lnTo>
                      <a:pt x="34" y="90"/>
                    </a:lnTo>
                    <a:lnTo>
                      <a:pt x="25" y="90"/>
                    </a:lnTo>
                    <a:lnTo>
                      <a:pt x="19" y="87"/>
                    </a:lnTo>
                    <a:lnTo>
                      <a:pt x="7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ltGray">
              <a:xfrm>
                <a:off x="5314" y="1011"/>
                <a:ext cx="233" cy="119"/>
              </a:xfrm>
              <a:custGeom>
                <a:avLst/>
                <a:gdLst>
                  <a:gd name="T0" fmla="*/ 232 w 233"/>
                  <a:gd name="T1" fmla="*/ 115 h 119"/>
                  <a:gd name="T2" fmla="*/ 222 w 233"/>
                  <a:gd name="T3" fmla="*/ 115 h 119"/>
                  <a:gd name="T4" fmla="*/ 214 w 233"/>
                  <a:gd name="T5" fmla="*/ 118 h 119"/>
                  <a:gd name="T6" fmla="*/ 201 w 233"/>
                  <a:gd name="T7" fmla="*/ 118 h 119"/>
                  <a:gd name="T8" fmla="*/ 192 w 233"/>
                  <a:gd name="T9" fmla="*/ 115 h 119"/>
                  <a:gd name="T10" fmla="*/ 183 w 233"/>
                  <a:gd name="T11" fmla="*/ 112 h 119"/>
                  <a:gd name="T12" fmla="*/ 171 w 233"/>
                  <a:gd name="T13" fmla="*/ 106 h 119"/>
                  <a:gd name="T14" fmla="*/ 164 w 233"/>
                  <a:gd name="T15" fmla="*/ 102 h 119"/>
                  <a:gd name="T16" fmla="*/ 158 w 233"/>
                  <a:gd name="T17" fmla="*/ 94 h 119"/>
                  <a:gd name="T18" fmla="*/ 153 w 233"/>
                  <a:gd name="T19" fmla="*/ 84 h 119"/>
                  <a:gd name="T20" fmla="*/ 149 w 233"/>
                  <a:gd name="T21" fmla="*/ 78 h 119"/>
                  <a:gd name="T22" fmla="*/ 146 w 233"/>
                  <a:gd name="T23" fmla="*/ 71 h 119"/>
                  <a:gd name="T24" fmla="*/ 134 w 233"/>
                  <a:gd name="T25" fmla="*/ 59 h 119"/>
                  <a:gd name="T26" fmla="*/ 122 w 233"/>
                  <a:gd name="T27" fmla="*/ 44 h 119"/>
                  <a:gd name="T28" fmla="*/ 113 w 233"/>
                  <a:gd name="T29" fmla="*/ 37 h 119"/>
                  <a:gd name="T30" fmla="*/ 97 w 233"/>
                  <a:gd name="T31" fmla="*/ 31 h 119"/>
                  <a:gd name="T32" fmla="*/ 85 w 233"/>
                  <a:gd name="T33" fmla="*/ 28 h 119"/>
                  <a:gd name="T34" fmla="*/ 73 w 233"/>
                  <a:gd name="T35" fmla="*/ 24 h 119"/>
                  <a:gd name="T36" fmla="*/ 64 w 233"/>
                  <a:gd name="T37" fmla="*/ 21 h 119"/>
                  <a:gd name="T38" fmla="*/ 52 w 233"/>
                  <a:gd name="T39" fmla="*/ 24 h 119"/>
                  <a:gd name="T40" fmla="*/ 39 w 233"/>
                  <a:gd name="T41" fmla="*/ 28 h 119"/>
                  <a:gd name="T42" fmla="*/ 24 w 233"/>
                  <a:gd name="T43" fmla="*/ 31 h 119"/>
                  <a:gd name="T44" fmla="*/ 15 w 233"/>
                  <a:gd name="T45" fmla="*/ 40 h 119"/>
                  <a:gd name="T46" fmla="*/ 9 w 233"/>
                  <a:gd name="T47" fmla="*/ 47 h 119"/>
                  <a:gd name="T48" fmla="*/ 0 w 233"/>
                  <a:gd name="T49" fmla="*/ 16 h 119"/>
                  <a:gd name="T50" fmla="*/ 6 w 233"/>
                  <a:gd name="T51" fmla="*/ 9 h 119"/>
                  <a:gd name="T52" fmla="*/ 21 w 233"/>
                  <a:gd name="T53" fmla="*/ 6 h 119"/>
                  <a:gd name="T54" fmla="*/ 33 w 233"/>
                  <a:gd name="T55" fmla="*/ 3 h 119"/>
                  <a:gd name="T56" fmla="*/ 49 w 233"/>
                  <a:gd name="T57" fmla="*/ 0 h 119"/>
                  <a:gd name="T58" fmla="*/ 61 w 233"/>
                  <a:gd name="T59" fmla="*/ 3 h 119"/>
                  <a:gd name="T60" fmla="*/ 73 w 233"/>
                  <a:gd name="T61" fmla="*/ 6 h 119"/>
                  <a:gd name="T62" fmla="*/ 88 w 233"/>
                  <a:gd name="T63" fmla="*/ 13 h 119"/>
                  <a:gd name="T64" fmla="*/ 100 w 233"/>
                  <a:gd name="T65" fmla="*/ 16 h 119"/>
                  <a:gd name="T66" fmla="*/ 107 w 233"/>
                  <a:gd name="T67" fmla="*/ 21 h 119"/>
                  <a:gd name="T68" fmla="*/ 118 w 233"/>
                  <a:gd name="T69" fmla="*/ 31 h 119"/>
                  <a:gd name="T70" fmla="*/ 131 w 233"/>
                  <a:gd name="T71" fmla="*/ 47 h 119"/>
                  <a:gd name="T72" fmla="*/ 143 w 233"/>
                  <a:gd name="T73" fmla="*/ 59 h 119"/>
                  <a:gd name="T74" fmla="*/ 153 w 233"/>
                  <a:gd name="T75" fmla="*/ 71 h 119"/>
                  <a:gd name="T76" fmla="*/ 158 w 233"/>
                  <a:gd name="T77" fmla="*/ 78 h 119"/>
                  <a:gd name="T78" fmla="*/ 168 w 233"/>
                  <a:gd name="T79" fmla="*/ 84 h 119"/>
                  <a:gd name="T80" fmla="*/ 177 w 233"/>
                  <a:gd name="T81" fmla="*/ 91 h 119"/>
                  <a:gd name="T82" fmla="*/ 186 w 233"/>
                  <a:gd name="T83" fmla="*/ 94 h 119"/>
                  <a:gd name="T84" fmla="*/ 199 w 233"/>
                  <a:gd name="T85" fmla="*/ 94 h 119"/>
                  <a:gd name="T86" fmla="*/ 204 w 233"/>
                  <a:gd name="T87" fmla="*/ 91 h 119"/>
                  <a:gd name="T88" fmla="*/ 214 w 233"/>
                  <a:gd name="T89" fmla="*/ 91 h 119"/>
                  <a:gd name="T90" fmla="*/ 225 w 233"/>
                  <a:gd name="T91" fmla="*/ 84 h 119"/>
                  <a:gd name="T92" fmla="*/ 232 w 233"/>
                  <a:gd name="T93" fmla="*/ 115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3" h="119">
                    <a:moveTo>
                      <a:pt x="232" y="115"/>
                    </a:moveTo>
                    <a:lnTo>
                      <a:pt x="222" y="115"/>
                    </a:lnTo>
                    <a:lnTo>
                      <a:pt x="214" y="118"/>
                    </a:lnTo>
                    <a:lnTo>
                      <a:pt x="201" y="118"/>
                    </a:lnTo>
                    <a:lnTo>
                      <a:pt x="192" y="115"/>
                    </a:lnTo>
                    <a:lnTo>
                      <a:pt x="183" y="112"/>
                    </a:lnTo>
                    <a:lnTo>
                      <a:pt x="171" y="106"/>
                    </a:lnTo>
                    <a:lnTo>
                      <a:pt x="164" y="102"/>
                    </a:lnTo>
                    <a:lnTo>
                      <a:pt x="158" y="94"/>
                    </a:lnTo>
                    <a:lnTo>
                      <a:pt x="153" y="84"/>
                    </a:lnTo>
                    <a:lnTo>
                      <a:pt x="149" y="78"/>
                    </a:lnTo>
                    <a:lnTo>
                      <a:pt x="146" y="71"/>
                    </a:lnTo>
                    <a:lnTo>
                      <a:pt x="134" y="59"/>
                    </a:lnTo>
                    <a:lnTo>
                      <a:pt x="122" y="44"/>
                    </a:lnTo>
                    <a:lnTo>
                      <a:pt x="113" y="37"/>
                    </a:lnTo>
                    <a:lnTo>
                      <a:pt x="97" y="31"/>
                    </a:lnTo>
                    <a:lnTo>
                      <a:pt x="85" y="28"/>
                    </a:lnTo>
                    <a:lnTo>
                      <a:pt x="73" y="24"/>
                    </a:lnTo>
                    <a:lnTo>
                      <a:pt x="64" y="21"/>
                    </a:lnTo>
                    <a:lnTo>
                      <a:pt x="52" y="24"/>
                    </a:lnTo>
                    <a:lnTo>
                      <a:pt x="39" y="28"/>
                    </a:lnTo>
                    <a:lnTo>
                      <a:pt x="24" y="31"/>
                    </a:lnTo>
                    <a:lnTo>
                      <a:pt x="15" y="40"/>
                    </a:lnTo>
                    <a:lnTo>
                      <a:pt x="9" y="47"/>
                    </a:lnTo>
                    <a:lnTo>
                      <a:pt x="0" y="16"/>
                    </a:lnTo>
                    <a:lnTo>
                      <a:pt x="6" y="9"/>
                    </a:lnTo>
                    <a:lnTo>
                      <a:pt x="21" y="6"/>
                    </a:lnTo>
                    <a:lnTo>
                      <a:pt x="33" y="3"/>
                    </a:lnTo>
                    <a:lnTo>
                      <a:pt x="49" y="0"/>
                    </a:lnTo>
                    <a:lnTo>
                      <a:pt x="61" y="3"/>
                    </a:lnTo>
                    <a:lnTo>
                      <a:pt x="73" y="6"/>
                    </a:lnTo>
                    <a:lnTo>
                      <a:pt x="88" y="13"/>
                    </a:lnTo>
                    <a:lnTo>
                      <a:pt x="100" y="16"/>
                    </a:lnTo>
                    <a:lnTo>
                      <a:pt x="107" y="21"/>
                    </a:lnTo>
                    <a:lnTo>
                      <a:pt x="118" y="31"/>
                    </a:lnTo>
                    <a:lnTo>
                      <a:pt x="131" y="47"/>
                    </a:lnTo>
                    <a:lnTo>
                      <a:pt x="143" y="59"/>
                    </a:lnTo>
                    <a:lnTo>
                      <a:pt x="153" y="71"/>
                    </a:lnTo>
                    <a:lnTo>
                      <a:pt x="158" y="78"/>
                    </a:lnTo>
                    <a:lnTo>
                      <a:pt x="168" y="84"/>
                    </a:lnTo>
                    <a:lnTo>
                      <a:pt x="177" y="91"/>
                    </a:lnTo>
                    <a:lnTo>
                      <a:pt x="186" y="94"/>
                    </a:lnTo>
                    <a:lnTo>
                      <a:pt x="199" y="94"/>
                    </a:lnTo>
                    <a:lnTo>
                      <a:pt x="204" y="91"/>
                    </a:lnTo>
                    <a:lnTo>
                      <a:pt x="214" y="91"/>
                    </a:lnTo>
                    <a:lnTo>
                      <a:pt x="225" y="84"/>
                    </a:lnTo>
                    <a:lnTo>
                      <a:pt x="232" y="11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ltGray">
              <a:xfrm>
                <a:off x="1852" y="147"/>
                <a:ext cx="232" cy="114"/>
              </a:xfrm>
              <a:custGeom>
                <a:avLst/>
                <a:gdLst>
                  <a:gd name="T0" fmla="*/ 231 w 232"/>
                  <a:gd name="T1" fmla="*/ 110 h 114"/>
                  <a:gd name="T2" fmla="*/ 221 w 232"/>
                  <a:gd name="T3" fmla="*/ 113 h 114"/>
                  <a:gd name="T4" fmla="*/ 213 w 232"/>
                  <a:gd name="T5" fmla="*/ 113 h 114"/>
                  <a:gd name="T6" fmla="*/ 201 w 232"/>
                  <a:gd name="T7" fmla="*/ 113 h 114"/>
                  <a:gd name="T8" fmla="*/ 191 w 232"/>
                  <a:gd name="T9" fmla="*/ 113 h 114"/>
                  <a:gd name="T10" fmla="*/ 183 w 232"/>
                  <a:gd name="T11" fmla="*/ 110 h 114"/>
                  <a:gd name="T12" fmla="*/ 170 w 232"/>
                  <a:gd name="T13" fmla="*/ 104 h 114"/>
                  <a:gd name="T14" fmla="*/ 167 w 232"/>
                  <a:gd name="T15" fmla="*/ 102 h 114"/>
                  <a:gd name="T16" fmla="*/ 158 w 232"/>
                  <a:gd name="T17" fmla="*/ 92 h 114"/>
                  <a:gd name="T18" fmla="*/ 155 w 232"/>
                  <a:gd name="T19" fmla="*/ 82 h 114"/>
                  <a:gd name="T20" fmla="*/ 148 w 232"/>
                  <a:gd name="T21" fmla="*/ 77 h 114"/>
                  <a:gd name="T22" fmla="*/ 145 w 232"/>
                  <a:gd name="T23" fmla="*/ 71 h 114"/>
                  <a:gd name="T24" fmla="*/ 133 w 232"/>
                  <a:gd name="T25" fmla="*/ 56 h 114"/>
                  <a:gd name="T26" fmla="*/ 122 w 232"/>
                  <a:gd name="T27" fmla="*/ 43 h 114"/>
                  <a:gd name="T28" fmla="*/ 112 w 232"/>
                  <a:gd name="T29" fmla="*/ 36 h 114"/>
                  <a:gd name="T30" fmla="*/ 100 w 232"/>
                  <a:gd name="T31" fmla="*/ 31 h 114"/>
                  <a:gd name="T32" fmla="*/ 85 w 232"/>
                  <a:gd name="T33" fmla="*/ 25 h 114"/>
                  <a:gd name="T34" fmla="*/ 76 w 232"/>
                  <a:gd name="T35" fmla="*/ 21 h 114"/>
                  <a:gd name="T36" fmla="*/ 64 w 232"/>
                  <a:gd name="T37" fmla="*/ 21 h 114"/>
                  <a:gd name="T38" fmla="*/ 54 w 232"/>
                  <a:gd name="T39" fmla="*/ 21 h 114"/>
                  <a:gd name="T40" fmla="*/ 39 w 232"/>
                  <a:gd name="T41" fmla="*/ 25 h 114"/>
                  <a:gd name="T42" fmla="*/ 24 w 232"/>
                  <a:gd name="T43" fmla="*/ 31 h 114"/>
                  <a:gd name="T44" fmla="*/ 15 w 232"/>
                  <a:gd name="T45" fmla="*/ 36 h 114"/>
                  <a:gd name="T46" fmla="*/ 9 w 232"/>
                  <a:gd name="T47" fmla="*/ 46 h 114"/>
                  <a:gd name="T48" fmla="*/ 0 w 232"/>
                  <a:gd name="T49" fmla="*/ 15 h 114"/>
                  <a:gd name="T50" fmla="*/ 9 w 232"/>
                  <a:gd name="T51" fmla="*/ 10 h 114"/>
                  <a:gd name="T52" fmla="*/ 21 w 232"/>
                  <a:gd name="T53" fmla="*/ 3 h 114"/>
                  <a:gd name="T54" fmla="*/ 33 w 232"/>
                  <a:gd name="T55" fmla="*/ 0 h 114"/>
                  <a:gd name="T56" fmla="*/ 48 w 232"/>
                  <a:gd name="T57" fmla="*/ 0 h 114"/>
                  <a:gd name="T58" fmla="*/ 64 w 232"/>
                  <a:gd name="T59" fmla="*/ 0 h 114"/>
                  <a:gd name="T60" fmla="*/ 72 w 232"/>
                  <a:gd name="T61" fmla="*/ 3 h 114"/>
                  <a:gd name="T62" fmla="*/ 87 w 232"/>
                  <a:gd name="T63" fmla="*/ 10 h 114"/>
                  <a:gd name="T64" fmla="*/ 100 w 232"/>
                  <a:gd name="T65" fmla="*/ 15 h 114"/>
                  <a:gd name="T66" fmla="*/ 106 w 232"/>
                  <a:gd name="T67" fmla="*/ 18 h 114"/>
                  <a:gd name="T68" fmla="*/ 118 w 232"/>
                  <a:gd name="T69" fmla="*/ 31 h 114"/>
                  <a:gd name="T70" fmla="*/ 130 w 232"/>
                  <a:gd name="T71" fmla="*/ 43 h 114"/>
                  <a:gd name="T72" fmla="*/ 143 w 232"/>
                  <a:gd name="T73" fmla="*/ 58 h 114"/>
                  <a:gd name="T74" fmla="*/ 152 w 232"/>
                  <a:gd name="T75" fmla="*/ 67 h 114"/>
                  <a:gd name="T76" fmla="*/ 158 w 232"/>
                  <a:gd name="T77" fmla="*/ 77 h 114"/>
                  <a:gd name="T78" fmla="*/ 167 w 232"/>
                  <a:gd name="T79" fmla="*/ 82 h 114"/>
                  <a:gd name="T80" fmla="*/ 179 w 232"/>
                  <a:gd name="T81" fmla="*/ 86 h 114"/>
                  <a:gd name="T82" fmla="*/ 185 w 232"/>
                  <a:gd name="T83" fmla="*/ 89 h 114"/>
                  <a:gd name="T84" fmla="*/ 198 w 232"/>
                  <a:gd name="T85" fmla="*/ 89 h 114"/>
                  <a:gd name="T86" fmla="*/ 206 w 232"/>
                  <a:gd name="T87" fmla="*/ 89 h 114"/>
                  <a:gd name="T88" fmla="*/ 213 w 232"/>
                  <a:gd name="T89" fmla="*/ 86 h 114"/>
                  <a:gd name="T90" fmla="*/ 224 w 232"/>
                  <a:gd name="T91" fmla="*/ 79 h 114"/>
                  <a:gd name="T92" fmla="*/ 231 w 232"/>
                  <a:gd name="T93" fmla="*/ 11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2" h="114">
                    <a:moveTo>
                      <a:pt x="231" y="110"/>
                    </a:moveTo>
                    <a:lnTo>
                      <a:pt x="221" y="113"/>
                    </a:lnTo>
                    <a:lnTo>
                      <a:pt x="213" y="113"/>
                    </a:lnTo>
                    <a:lnTo>
                      <a:pt x="201" y="113"/>
                    </a:lnTo>
                    <a:lnTo>
                      <a:pt x="191" y="113"/>
                    </a:lnTo>
                    <a:lnTo>
                      <a:pt x="183" y="110"/>
                    </a:lnTo>
                    <a:lnTo>
                      <a:pt x="170" y="104"/>
                    </a:lnTo>
                    <a:lnTo>
                      <a:pt x="167" y="102"/>
                    </a:lnTo>
                    <a:lnTo>
                      <a:pt x="158" y="92"/>
                    </a:lnTo>
                    <a:lnTo>
                      <a:pt x="155" y="82"/>
                    </a:lnTo>
                    <a:lnTo>
                      <a:pt x="148" y="77"/>
                    </a:lnTo>
                    <a:lnTo>
                      <a:pt x="145" y="71"/>
                    </a:lnTo>
                    <a:lnTo>
                      <a:pt x="133" y="56"/>
                    </a:lnTo>
                    <a:lnTo>
                      <a:pt x="122" y="43"/>
                    </a:lnTo>
                    <a:lnTo>
                      <a:pt x="112" y="36"/>
                    </a:lnTo>
                    <a:lnTo>
                      <a:pt x="100" y="31"/>
                    </a:lnTo>
                    <a:lnTo>
                      <a:pt x="85" y="25"/>
                    </a:lnTo>
                    <a:lnTo>
                      <a:pt x="76" y="21"/>
                    </a:lnTo>
                    <a:lnTo>
                      <a:pt x="64" y="21"/>
                    </a:lnTo>
                    <a:lnTo>
                      <a:pt x="54" y="21"/>
                    </a:lnTo>
                    <a:lnTo>
                      <a:pt x="39" y="25"/>
                    </a:lnTo>
                    <a:lnTo>
                      <a:pt x="24" y="31"/>
                    </a:lnTo>
                    <a:lnTo>
                      <a:pt x="15" y="36"/>
                    </a:lnTo>
                    <a:lnTo>
                      <a:pt x="9" y="46"/>
                    </a:lnTo>
                    <a:lnTo>
                      <a:pt x="0" y="15"/>
                    </a:lnTo>
                    <a:lnTo>
                      <a:pt x="9" y="10"/>
                    </a:lnTo>
                    <a:lnTo>
                      <a:pt x="21" y="3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4" y="0"/>
                    </a:lnTo>
                    <a:lnTo>
                      <a:pt x="72" y="3"/>
                    </a:lnTo>
                    <a:lnTo>
                      <a:pt x="87" y="10"/>
                    </a:lnTo>
                    <a:lnTo>
                      <a:pt x="100" y="15"/>
                    </a:lnTo>
                    <a:lnTo>
                      <a:pt x="106" y="18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43" y="58"/>
                    </a:lnTo>
                    <a:lnTo>
                      <a:pt x="152" y="67"/>
                    </a:lnTo>
                    <a:lnTo>
                      <a:pt x="158" y="77"/>
                    </a:lnTo>
                    <a:lnTo>
                      <a:pt x="167" y="82"/>
                    </a:lnTo>
                    <a:lnTo>
                      <a:pt x="179" y="86"/>
                    </a:lnTo>
                    <a:lnTo>
                      <a:pt x="185" y="89"/>
                    </a:lnTo>
                    <a:lnTo>
                      <a:pt x="198" y="89"/>
                    </a:lnTo>
                    <a:lnTo>
                      <a:pt x="206" y="89"/>
                    </a:lnTo>
                    <a:lnTo>
                      <a:pt x="213" y="86"/>
                    </a:lnTo>
                    <a:lnTo>
                      <a:pt x="224" y="79"/>
                    </a:lnTo>
                    <a:lnTo>
                      <a:pt x="231" y="11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ltGray">
              <a:xfrm>
                <a:off x="151" y="121"/>
                <a:ext cx="233" cy="120"/>
              </a:xfrm>
              <a:custGeom>
                <a:avLst/>
                <a:gdLst>
                  <a:gd name="T0" fmla="*/ 232 w 233"/>
                  <a:gd name="T1" fmla="*/ 116 h 120"/>
                  <a:gd name="T2" fmla="*/ 223 w 233"/>
                  <a:gd name="T3" fmla="*/ 116 h 120"/>
                  <a:gd name="T4" fmla="*/ 214 w 233"/>
                  <a:gd name="T5" fmla="*/ 119 h 120"/>
                  <a:gd name="T6" fmla="*/ 204 w 233"/>
                  <a:gd name="T7" fmla="*/ 119 h 120"/>
                  <a:gd name="T8" fmla="*/ 193 w 233"/>
                  <a:gd name="T9" fmla="*/ 116 h 120"/>
                  <a:gd name="T10" fmla="*/ 183 w 233"/>
                  <a:gd name="T11" fmla="*/ 112 h 120"/>
                  <a:gd name="T12" fmla="*/ 174 w 233"/>
                  <a:gd name="T13" fmla="*/ 106 h 120"/>
                  <a:gd name="T14" fmla="*/ 168 w 233"/>
                  <a:gd name="T15" fmla="*/ 103 h 120"/>
                  <a:gd name="T16" fmla="*/ 158 w 233"/>
                  <a:gd name="T17" fmla="*/ 94 h 120"/>
                  <a:gd name="T18" fmla="*/ 156 w 233"/>
                  <a:gd name="T19" fmla="*/ 85 h 120"/>
                  <a:gd name="T20" fmla="*/ 150 w 233"/>
                  <a:gd name="T21" fmla="*/ 78 h 120"/>
                  <a:gd name="T22" fmla="*/ 147 w 233"/>
                  <a:gd name="T23" fmla="*/ 72 h 120"/>
                  <a:gd name="T24" fmla="*/ 137 w 233"/>
                  <a:gd name="T25" fmla="*/ 60 h 120"/>
                  <a:gd name="T26" fmla="*/ 122 w 233"/>
                  <a:gd name="T27" fmla="*/ 44 h 120"/>
                  <a:gd name="T28" fmla="*/ 116 w 233"/>
                  <a:gd name="T29" fmla="*/ 38 h 120"/>
                  <a:gd name="T30" fmla="*/ 101 w 233"/>
                  <a:gd name="T31" fmla="*/ 31 h 120"/>
                  <a:gd name="T32" fmla="*/ 86 w 233"/>
                  <a:gd name="T33" fmla="*/ 25 h 120"/>
                  <a:gd name="T34" fmla="*/ 76 w 233"/>
                  <a:gd name="T35" fmla="*/ 22 h 120"/>
                  <a:gd name="T36" fmla="*/ 67 w 233"/>
                  <a:gd name="T37" fmla="*/ 22 h 120"/>
                  <a:gd name="T38" fmla="*/ 55 w 233"/>
                  <a:gd name="T39" fmla="*/ 22 h 120"/>
                  <a:gd name="T40" fmla="*/ 40 w 233"/>
                  <a:gd name="T41" fmla="*/ 28 h 120"/>
                  <a:gd name="T42" fmla="*/ 25 w 233"/>
                  <a:gd name="T43" fmla="*/ 31 h 120"/>
                  <a:gd name="T44" fmla="*/ 18 w 233"/>
                  <a:gd name="T45" fmla="*/ 41 h 120"/>
                  <a:gd name="T46" fmla="*/ 12 w 233"/>
                  <a:gd name="T47" fmla="*/ 47 h 120"/>
                  <a:gd name="T48" fmla="*/ 0 w 233"/>
                  <a:gd name="T49" fmla="*/ 16 h 120"/>
                  <a:gd name="T50" fmla="*/ 10 w 233"/>
                  <a:gd name="T51" fmla="*/ 10 h 120"/>
                  <a:gd name="T52" fmla="*/ 21 w 233"/>
                  <a:gd name="T53" fmla="*/ 7 h 120"/>
                  <a:gd name="T54" fmla="*/ 36 w 233"/>
                  <a:gd name="T55" fmla="*/ 3 h 120"/>
                  <a:gd name="T56" fmla="*/ 49 w 233"/>
                  <a:gd name="T57" fmla="*/ 0 h 120"/>
                  <a:gd name="T58" fmla="*/ 64 w 233"/>
                  <a:gd name="T59" fmla="*/ 3 h 120"/>
                  <a:gd name="T60" fmla="*/ 76 w 233"/>
                  <a:gd name="T61" fmla="*/ 7 h 120"/>
                  <a:gd name="T62" fmla="*/ 89 w 233"/>
                  <a:gd name="T63" fmla="*/ 13 h 120"/>
                  <a:gd name="T64" fmla="*/ 101 w 233"/>
                  <a:gd name="T65" fmla="*/ 16 h 120"/>
                  <a:gd name="T66" fmla="*/ 107 w 233"/>
                  <a:gd name="T67" fmla="*/ 22 h 120"/>
                  <a:gd name="T68" fmla="*/ 119 w 233"/>
                  <a:gd name="T69" fmla="*/ 31 h 120"/>
                  <a:gd name="T70" fmla="*/ 132 w 233"/>
                  <a:gd name="T71" fmla="*/ 47 h 120"/>
                  <a:gd name="T72" fmla="*/ 143 w 233"/>
                  <a:gd name="T73" fmla="*/ 60 h 120"/>
                  <a:gd name="T74" fmla="*/ 153 w 233"/>
                  <a:gd name="T75" fmla="*/ 72 h 120"/>
                  <a:gd name="T76" fmla="*/ 158 w 233"/>
                  <a:gd name="T77" fmla="*/ 78 h 120"/>
                  <a:gd name="T78" fmla="*/ 171 w 233"/>
                  <a:gd name="T79" fmla="*/ 85 h 120"/>
                  <a:gd name="T80" fmla="*/ 180 w 233"/>
                  <a:gd name="T81" fmla="*/ 91 h 120"/>
                  <a:gd name="T82" fmla="*/ 189 w 233"/>
                  <a:gd name="T83" fmla="*/ 94 h 120"/>
                  <a:gd name="T84" fmla="*/ 199 w 233"/>
                  <a:gd name="T85" fmla="*/ 94 h 120"/>
                  <a:gd name="T86" fmla="*/ 208 w 233"/>
                  <a:gd name="T87" fmla="*/ 91 h 120"/>
                  <a:gd name="T88" fmla="*/ 214 w 233"/>
                  <a:gd name="T89" fmla="*/ 91 h 120"/>
                  <a:gd name="T90" fmla="*/ 226 w 233"/>
                  <a:gd name="T91" fmla="*/ 85 h 120"/>
                  <a:gd name="T92" fmla="*/ 232 w 233"/>
                  <a:gd name="T93" fmla="*/ 11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3" h="120">
                    <a:moveTo>
                      <a:pt x="232" y="116"/>
                    </a:moveTo>
                    <a:lnTo>
                      <a:pt x="223" y="116"/>
                    </a:lnTo>
                    <a:lnTo>
                      <a:pt x="214" y="119"/>
                    </a:lnTo>
                    <a:lnTo>
                      <a:pt x="204" y="119"/>
                    </a:lnTo>
                    <a:lnTo>
                      <a:pt x="193" y="116"/>
                    </a:lnTo>
                    <a:lnTo>
                      <a:pt x="183" y="112"/>
                    </a:lnTo>
                    <a:lnTo>
                      <a:pt x="174" y="106"/>
                    </a:lnTo>
                    <a:lnTo>
                      <a:pt x="168" y="103"/>
                    </a:lnTo>
                    <a:lnTo>
                      <a:pt x="158" y="94"/>
                    </a:lnTo>
                    <a:lnTo>
                      <a:pt x="156" y="85"/>
                    </a:lnTo>
                    <a:lnTo>
                      <a:pt x="150" y="78"/>
                    </a:lnTo>
                    <a:lnTo>
                      <a:pt x="147" y="72"/>
                    </a:lnTo>
                    <a:lnTo>
                      <a:pt x="137" y="60"/>
                    </a:lnTo>
                    <a:lnTo>
                      <a:pt x="122" y="44"/>
                    </a:lnTo>
                    <a:lnTo>
                      <a:pt x="116" y="38"/>
                    </a:lnTo>
                    <a:lnTo>
                      <a:pt x="101" y="31"/>
                    </a:lnTo>
                    <a:lnTo>
                      <a:pt x="86" y="25"/>
                    </a:lnTo>
                    <a:lnTo>
                      <a:pt x="76" y="22"/>
                    </a:lnTo>
                    <a:lnTo>
                      <a:pt x="67" y="22"/>
                    </a:lnTo>
                    <a:lnTo>
                      <a:pt x="55" y="22"/>
                    </a:lnTo>
                    <a:lnTo>
                      <a:pt x="40" y="28"/>
                    </a:lnTo>
                    <a:lnTo>
                      <a:pt x="25" y="31"/>
                    </a:lnTo>
                    <a:lnTo>
                      <a:pt x="18" y="41"/>
                    </a:lnTo>
                    <a:lnTo>
                      <a:pt x="12" y="47"/>
                    </a:lnTo>
                    <a:lnTo>
                      <a:pt x="0" y="16"/>
                    </a:lnTo>
                    <a:lnTo>
                      <a:pt x="10" y="10"/>
                    </a:lnTo>
                    <a:lnTo>
                      <a:pt x="21" y="7"/>
                    </a:lnTo>
                    <a:lnTo>
                      <a:pt x="36" y="3"/>
                    </a:lnTo>
                    <a:lnTo>
                      <a:pt x="49" y="0"/>
                    </a:lnTo>
                    <a:lnTo>
                      <a:pt x="64" y="3"/>
                    </a:lnTo>
                    <a:lnTo>
                      <a:pt x="76" y="7"/>
                    </a:lnTo>
                    <a:lnTo>
                      <a:pt x="89" y="13"/>
                    </a:lnTo>
                    <a:lnTo>
                      <a:pt x="101" y="16"/>
                    </a:lnTo>
                    <a:lnTo>
                      <a:pt x="107" y="22"/>
                    </a:lnTo>
                    <a:lnTo>
                      <a:pt x="119" y="31"/>
                    </a:lnTo>
                    <a:lnTo>
                      <a:pt x="132" y="47"/>
                    </a:lnTo>
                    <a:lnTo>
                      <a:pt x="143" y="60"/>
                    </a:lnTo>
                    <a:lnTo>
                      <a:pt x="153" y="72"/>
                    </a:lnTo>
                    <a:lnTo>
                      <a:pt x="158" y="78"/>
                    </a:lnTo>
                    <a:lnTo>
                      <a:pt x="171" y="85"/>
                    </a:lnTo>
                    <a:lnTo>
                      <a:pt x="180" y="91"/>
                    </a:lnTo>
                    <a:lnTo>
                      <a:pt x="189" y="94"/>
                    </a:lnTo>
                    <a:lnTo>
                      <a:pt x="199" y="94"/>
                    </a:lnTo>
                    <a:lnTo>
                      <a:pt x="208" y="91"/>
                    </a:lnTo>
                    <a:lnTo>
                      <a:pt x="214" y="91"/>
                    </a:lnTo>
                    <a:lnTo>
                      <a:pt x="226" y="85"/>
                    </a:lnTo>
                    <a:lnTo>
                      <a:pt x="232" y="11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ltGray">
              <a:xfrm>
                <a:off x="1756" y="3890"/>
                <a:ext cx="228" cy="116"/>
              </a:xfrm>
              <a:custGeom>
                <a:avLst/>
                <a:gdLst>
                  <a:gd name="T0" fmla="*/ 227 w 228"/>
                  <a:gd name="T1" fmla="*/ 112 h 116"/>
                  <a:gd name="T2" fmla="*/ 220 w 228"/>
                  <a:gd name="T3" fmla="*/ 115 h 116"/>
                  <a:gd name="T4" fmla="*/ 209 w 228"/>
                  <a:gd name="T5" fmla="*/ 115 h 116"/>
                  <a:gd name="T6" fmla="*/ 200 w 228"/>
                  <a:gd name="T7" fmla="*/ 115 h 116"/>
                  <a:gd name="T8" fmla="*/ 187 w 228"/>
                  <a:gd name="T9" fmla="*/ 112 h 116"/>
                  <a:gd name="T10" fmla="*/ 179 w 228"/>
                  <a:gd name="T11" fmla="*/ 108 h 116"/>
                  <a:gd name="T12" fmla="*/ 169 w 228"/>
                  <a:gd name="T13" fmla="*/ 105 h 116"/>
                  <a:gd name="T14" fmla="*/ 164 w 228"/>
                  <a:gd name="T15" fmla="*/ 100 h 116"/>
                  <a:gd name="T16" fmla="*/ 157 w 228"/>
                  <a:gd name="T17" fmla="*/ 90 h 116"/>
                  <a:gd name="T18" fmla="*/ 151 w 228"/>
                  <a:gd name="T19" fmla="*/ 84 h 116"/>
                  <a:gd name="T20" fmla="*/ 148 w 228"/>
                  <a:gd name="T21" fmla="*/ 77 h 116"/>
                  <a:gd name="T22" fmla="*/ 145 w 228"/>
                  <a:gd name="T23" fmla="*/ 72 h 116"/>
                  <a:gd name="T24" fmla="*/ 133 w 228"/>
                  <a:gd name="T25" fmla="*/ 56 h 116"/>
                  <a:gd name="T26" fmla="*/ 118 w 228"/>
                  <a:gd name="T27" fmla="*/ 41 h 116"/>
                  <a:gd name="T28" fmla="*/ 112 w 228"/>
                  <a:gd name="T29" fmla="*/ 35 h 116"/>
                  <a:gd name="T30" fmla="*/ 96 w 228"/>
                  <a:gd name="T31" fmla="*/ 31 h 116"/>
                  <a:gd name="T32" fmla="*/ 84 w 228"/>
                  <a:gd name="T33" fmla="*/ 25 h 116"/>
                  <a:gd name="T34" fmla="*/ 73 w 228"/>
                  <a:gd name="T35" fmla="*/ 22 h 116"/>
                  <a:gd name="T36" fmla="*/ 63 w 228"/>
                  <a:gd name="T37" fmla="*/ 19 h 116"/>
                  <a:gd name="T38" fmla="*/ 51 w 228"/>
                  <a:gd name="T39" fmla="*/ 22 h 116"/>
                  <a:gd name="T40" fmla="*/ 36 w 228"/>
                  <a:gd name="T41" fmla="*/ 25 h 116"/>
                  <a:gd name="T42" fmla="*/ 21 w 228"/>
                  <a:gd name="T43" fmla="*/ 31 h 116"/>
                  <a:gd name="T44" fmla="*/ 15 w 228"/>
                  <a:gd name="T45" fmla="*/ 38 h 116"/>
                  <a:gd name="T46" fmla="*/ 9 w 228"/>
                  <a:gd name="T47" fmla="*/ 43 h 116"/>
                  <a:gd name="T48" fmla="*/ 0 w 228"/>
                  <a:gd name="T49" fmla="*/ 13 h 116"/>
                  <a:gd name="T50" fmla="*/ 6 w 228"/>
                  <a:gd name="T51" fmla="*/ 10 h 116"/>
                  <a:gd name="T52" fmla="*/ 21 w 228"/>
                  <a:gd name="T53" fmla="*/ 4 h 116"/>
                  <a:gd name="T54" fmla="*/ 33 w 228"/>
                  <a:gd name="T55" fmla="*/ 0 h 116"/>
                  <a:gd name="T56" fmla="*/ 48 w 228"/>
                  <a:gd name="T57" fmla="*/ 0 h 116"/>
                  <a:gd name="T58" fmla="*/ 61 w 228"/>
                  <a:gd name="T59" fmla="*/ 0 h 116"/>
                  <a:gd name="T60" fmla="*/ 73 w 228"/>
                  <a:gd name="T61" fmla="*/ 4 h 116"/>
                  <a:gd name="T62" fmla="*/ 88 w 228"/>
                  <a:gd name="T63" fmla="*/ 10 h 116"/>
                  <a:gd name="T64" fmla="*/ 96 w 228"/>
                  <a:gd name="T65" fmla="*/ 13 h 116"/>
                  <a:gd name="T66" fmla="*/ 103 w 228"/>
                  <a:gd name="T67" fmla="*/ 19 h 116"/>
                  <a:gd name="T68" fmla="*/ 118 w 228"/>
                  <a:gd name="T69" fmla="*/ 31 h 116"/>
                  <a:gd name="T70" fmla="*/ 130 w 228"/>
                  <a:gd name="T71" fmla="*/ 43 h 116"/>
                  <a:gd name="T72" fmla="*/ 139 w 228"/>
                  <a:gd name="T73" fmla="*/ 56 h 116"/>
                  <a:gd name="T74" fmla="*/ 148 w 228"/>
                  <a:gd name="T75" fmla="*/ 69 h 116"/>
                  <a:gd name="T76" fmla="*/ 157 w 228"/>
                  <a:gd name="T77" fmla="*/ 74 h 116"/>
                  <a:gd name="T78" fmla="*/ 166 w 228"/>
                  <a:gd name="T79" fmla="*/ 84 h 116"/>
                  <a:gd name="T80" fmla="*/ 175 w 228"/>
                  <a:gd name="T81" fmla="*/ 87 h 116"/>
                  <a:gd name="T82" fmla="*/ 184 w 228"/>
                  <a:gd name="T83" fmla="*/ 90 h 116"/>
                  <a:gd name="T84" fmla="*/ 194 w 228"/>
                  <a:gd name="T85" fmla="*/ 90 h 116"/>
                  <a:gd name="T86" fmla="*/ 202 w 228"/>
                  <a:gd name="T87" fmla="*/ 90 h 116"/>
                  <a:gd name="T88" fmla="*/ 209 w 228"/>
                  <a:gd name="T89" fmla="*/ 87 h 116"/>
                  <a:gd name="T90" fmla="*/ 220 w 228"/>
                  <a:gd name="T91" fmla="*/ 81 h 116"/>
                  <a:gd name="T92" fmla="*/ 227 w 228"/>
                  <a:gd name="T93" fmla="*/ 11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16">
                    <a:moveTo>
                      <a:pt x="227" y="112"/>
                    </a:moveTo>
                    <a:lnTo>
                      <a:pt x="220" y="115"/>
                    </a:lnTo>
                    <a:lnTo>
                      <a:pt x="209" y="115"/>
                    </a:lnTo>
                    <a:lnTo>
                      <a:pt x="200" y="115"/>
                    </a:lnTo>
                    <a:lnTo>
                      <a:pt x="187" y="112"/>
                    </a:lnTo>
                    <a:lnTo>
                      <a:pt x="179" y="108"/>
                    </a:lnTo>
                    <a:lnTo>
                      <a:pt x="169" y="105"/>
                    </a:lnTo>
                    <a:lnTo>
                      <a:pt x="164" y="100"/>
                    </a:lnTo>
                    <a:lnTo>
                      <a:pt x="157" y="90"/>
                    </a:lnTo>
                    <a:lnTo>
                      <a:pt x="151" y="84"/>
                    </a:lnTo>
                    <a:lnTo>
                      <a:pt x="148" y="77"/>
                    </a:lnTo>
                    <a:lnTo>
                      <a:pt x="145" y="72"/>
                    </a:lnTo>
                    <a:lnTo>
                      <a:pt x="133" y="56"/>
                    </a:lnTo>
                    <a:lnTo>
                      <a:pt x="118" y="41"/>
                    </a:lnTo>
                    <a:lnTo>
                      <a:pt x="112" y="35"/>
                    </a:lnTo>
                    <a:lnTo>
                      <a:pt x="96" y="31"/>
                    </a:lnTo>
                    <a:lnTo>
                      <a:pt x="84" y="25"/>
                    </a:lnTo>
                    <a:lnTo>
                      <a:pt x="73" y="22"/>
                    </a:lnTo>
                    <a:lnTo>
                      <a:pt x="63" y="19"/>
                    </a:lnTo>
                    <a:lnTo>
                      <a:pt x="51" y="22"/>
                    </a:lnTo>
                    <a:lnTo>
                      <a:pt x="36" y="25"/>
                    </a:lnTo>
                    <a:lnTo>
                      <a:pt x="21" y="31"/>
                    </a:lnTo>
                    <a:lnTo>
                      <a:pt x="15" y="38"/>
                    </a:lnTo>
                    <a:lnTo>
                      <a:pt x="9" y="43"/>
                    </a:lnTo>
                    <a:lnTo>
                      <a:pt x="0" y="13"/>
                    </a:lnTo>
                    <a:lnTo>
                      <a:pt x="6" y="10"/>
                    </a:lnTo>
                    <a:lnTo>
                      <a:pt x="21" y="4"/>
                    </a:lnTo>
                    <a:lnTo>
                      <a:pt x="33" y="0"/>
                    </a:lnTo>
                    <a:lnTo>
                      <a:pt x="48" y="0"/>
                    </a:lnTo>
                    <a:lnTo>
                      <a:pt x="61" y="0"/>
                    </a:lnTo>
                    <a:lnTo>
                      <a:pt x="73" y="4"/>
                    </a:lnTo>
                    <a:lnTo>
                      <a:pt x="88" y="10"/>
                    </a:lnTo>
                    <a:lnTo>
                      <a:pt x="96" y="13"/>
                    </a:lnTo>
                    <a:lnTo>
                      <a:pt x="103" y="19"/>
                    </a:lnTo>
                    <a:lnTo>
                      <a:pt x="118" y="31"/>
                    </a:lnTo>
                    <a:lnTo>
                      <a:pt x="130" y="43"/>
                    </a:lnTo>
                    <a:lnTo>
                      <a:pt x="139" y="56"/>
                    </a:lnTo>
                    <a:lnTo>
                      <a:pt x="148" y="69"/>
                    </a:lnTo>
                    <a:lnTo>
                      <a:pt x="157" y="74"/>
                    </a:lnTo>
                    <a:lnTo>
                      <a:pt x="166" y="84"/>
                    </a:lnTo>
                    <a:lnTo>
                      <a:pt x="175" y="87"/>
                    </a:lnTo>
                    <a:lnTo>
                      <a:pt x="184" y="90"/>
                    </a:lnTo>
                    <a:lnTo>
                      <a:pt x="194" y="90"/>
                    </a:lnTo>
                    <a:lnTo>
                      <a:pt x="202" y="90"/>
                    </a:lnTo>
                    <a:lnTo>
                      <a:pt x="209" y="87"/>
                    </a:lnTo>
                    <a:lnTo>
                      <a:pt x="220" y="81"/>
                    </a:lnTo>
                    <a:lnTo>
                      <a:pt x="227" y="11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38" name="Freeform 14"/>
              <p:cNvSpPr>
                <a:spLocks/>
              </p:cNvSpPr>
              <p:nvPr/>
            </p:nvSpPr>
            <p:spPr bwMode="ltGray">
              <a:xfrm>
                <a:off x="5489" y="3411"/>
                <a:ext cx="228" cy="116"/>
              </a:xfrm>
              <a:custGeom>
                <a:avLst/>
                <a:gdLst>
                  <a:gd name="T0" fmla="*/ 227 w 228"/>
                  <a:gd name="T1" fmla="*/ 3 h 116"/>
                  <a:gd name="T2" fmla="*/ 220 w 228"/>
                  <a:gd name="T3" fmla="*/ 3 h 116"/>
                  <a:gd name="T4" fmla="*/ 209 w 228"/>
                  <a:gd name="T5" fmla="*/ 0 h 116"/>
                  <a:gd name="T6" fmla="*/ 200 w 228"/>
                  <a:gd name="T7" fmla="*/ 0 h 116"/>
                  <a:gd name="T8" fmla="*/ 190 w 228"/>
                  <a:gd name="T9" fmla="*/ 3 h 116"/>
                  <a:gd name="T10" fmla="*/ 179 w 228"/>
                  <a:gd name="T11" fmla="*/ 6 h 116"/>
                  <a:gd name="T12" fmla="*/ 169 w 228"/>
                  <a:gd name="T13" fmla="*/ 9 h 116"/>
                  <a:gd name="T14" fmla="*/ 164 w 228"/>
                  <a:gd name="T15" fmla="*/ 16 h 116"/>
                  <a:gd name="T16" fmla="*/ 157 w 228"/>
                  <a:gd name="T17" fmla="*/ 24 h 116"/>
                  <a:gd name="T18" fmla="*/ 151 w 228"/>
                  <a:gd name="T19" fmla="*/ 34 h 116"/>
                  <a:gd name="T20" fmla="*/ 148 w 228"/>
                  <a:gd name="T21" fmla="*/ 40 h 116"/>
                  <a:gd name="T22" fmla="*/ 145 w 228"/>
                  <a:gd name="T23" fmla="*/ 47 h 116"/>
                  <a:gd name="T24" fmla="*/ 133 w 228"/>
                  <a:gd name="T25" fmla="*/ 58 h 116"/>
                  <a:gd name="T26" fmla="*/ 118 w 228"/>
                  <a:gd name="T27" fmla="*/ 74 h 116"/>
                  <a:gd name="T28" fmla="*/ 112 w 228"/>
                  <a:gd name="T29" fmla="*/ 78 h 116"/>
                  <a:gd name="T30" fmla="*/ 96 w 228"/>
                  <a:gd name="T31" fmla="*/ 87 h 116"/>
                  <a:gd name="T32" fmla="*/ 84 w 228"/>
                  <a:gd name="T33" fmla="*/ 90 h 116"/>
                  <a:gd name="T34" fmla="*/ 73 w 228"/>
                  <a:gd name="T35" fmla="*/ 94 h 116"/>
                  <a:gd name="T36" fmla="*/ 63 w 228"/>
                  <a:gd name="T37" fmla="*/ 96 h 116"/>
                  <a:gd name="T38" fmla="*/ 51 w 228"/>
                  <a:gd name="T39" fmla="*/ 94 h 116"/>
                  <a:gd name="T40" fmla="*/ 36 w 228"/>
                  <a:gd name="T41" fmla="*/ 90 h 116"/>
                  <a:gd name="T42" fmla="*/ 21 w 228"/>
                  <a:gd name="T43" fmla="*/ 84 h 116"/>
                  <a:gd name="T44" fmla="*/ 15 w 228"/>
                  <a:gd name="T45" fmla="*/ 78 h 116"/>
                  <a:gd name="T46" fmla="*/ 9 w 228"/>
                  <a:gd name="T47" fmla="*/ 71 h 116"/>
                  <a:gd name="T48" fmla="*/ 0 w 228"/>
                  <a:gd name="T49" fmla="*/ 102 h 116"/>
                  <a:gd name="T50" fmla="*/ 6 w 228"/>
                  <a:gd name="T51" fmla="*/ 109 h 116"/>
                  <a:gd name="T52" fmla="*/ 18 w 228"/>
                  <a:gd name="T53" fmla="*/ 112 h 116"/>
                  <a:gd name="T54" fmla="*/ 33 w 228"/>
                  <a:gd name="T55" fmla="*/ 115 h 116"/>
                  <a:gd name="T56" fmla="*/ 48 w 228"/>
                  <a:gd name="T57" fmla="*/ 115 h 116"/>
                  <a:gd name="T58" fmla="*/ 61 w 228"/>
                  <a:gd name="T59" fmla="*/ 115 h 116"/>
                  <a:gd name="T60" fmla="*/ 73 w 228"/>
                  <a:gd name="T61" fmla="*/ 112 h 116"/>
                  <a:gd name="T62" fmla="*/ 88 w 228"/>
                  <a:gd name="T63" fmla="*/ 109 h 116"/>
                  <a:gd name="T64" fmla="*/ 96 w 228"/>
                  <a:gd name="T65" fmla="*/ 102 h 116"/>
                  <a:gd name="T66" fmla="*/ 103 w 228"/>
                  <a:gd name="T67" fmla="*/ 96 h 116"/>
                  <a:gd name="T68" fmla="*/ 118 w 228"/>
                  <a:gd name="T69" fmla="*/ 84 h 116"/>
                  <a:gd name="T70" fmla="*/ 130 w 228"/>
                  <a:gd name="T71" fmla="*/ 71 h 116"/>
                  <a:gd name="T72" fmla="*/ 139 w 228"/>
                  <a:gd name="T73" fmla="*/ 58 h 116"/>
                  <a:gd name="T74" fmla="*/ 148 w 228"/>
                  <a:gd name="T75" fmla="*/ 47 h 116"/>
                  <a:gd name="T76" fmla="*/ 157 w 228"/>
                  <a:gd name="T77" fmla="*/ 40 h 116"/>
                  <a:gd name="T78" fmla="*/ 166 w 228"/>
                  <a:gd name="T79" fmla="*/ 34 h 116"/>
                  <a:gd name="T80" fmla="*/ 175 w 228"/>
                  <a:gd name="T81" fmla="*/ 27 h 116"/>
                  <a:gd name="T82" fmla="*/ 184 w 228"/>
                  <a:gd name="T83" fmla="*/ 24 h 116"/>
                  <a:gd name="T84" fmla="*/ 194 w 228"/>
                  <a:gd name="T85" fmla="*/ 24 h 116"/>
                  <a:gd name="T86" fmla="*/ 202 w 228"/>
                  <a:gd name="T87" fmla="*/ 24 h 116"/>
                  <a:gd name="T88" fmla="*/ 209 w 228"/>
                  <a:gd name="T89" fmla="*/ 27 h 116"/>
                  <a:gd name="T90" fmla="*/ 220 w 228"/>
                  <a:gd name="T91" fmla="*/ 34 h 116"/>
                  <a:gd name="T92" fmla="*/ 227 w 228"/>
                  <a:gd name="T93" fmla="*/ 3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8" h="116">
                    <a:moveTo>
                      <a:pt x="227" y="3"/>
                    </a:moveTo>
                    <a:lnTo>
                      <a:pt x="220" y="3"/>
                    </a:lnTo>
                    <a:lnTo>
                      <a:pt x="209" y="0"/>
                    </a:lnTo>
                    <a:lnTo>
                      <a:pt x="200" y="0"/>
                    </a:lnTo>
                    <a:lnTo>
                      <a:pt x="190" y="3"/>
                    </a:lnTo>
                    <a:lnTo>
                      <a:pt x="179" y="6"/>
                    </a:lnTo>
                    <a:lnTo>
                      <a:pt x="169" y="9"/>
                    </a:lnTo>
                    <a:lnTo>
                      <a:pt x="164" y="16"/>
                    </a:lnTo>
                    <a:lnTo>
                      <a:pt x="157" y="24"/>
                    </a:lnTo>
                    <a:lnTo>
                      <a:pt x="151" y="34"/>
                    </a:lnTo>
                    <a:lnTo>
                      <a:pt x="148" y="40"/>
                    </a:lnTo>
                    <a:lnTo>
                      <a:pt x="145" y="47"/>
                    </a:lnTo>
                    <a:lnTo>
                      <a:pt x="133" y="58"/>
                    </a:lnTo>
                    <a:lnTo>
                      <a:pt x="118" y="74"/>
                    </a:lnTo>
                    <a:lnTo>
                      <a:pt x="112" y="78"/>
                    </a:lnTo>
                    <a:lnTo>
                      <a:pt x="96" y="87"/>
                    </a:lnTo>
                    <a:lnTo>
                      <a:pt x="84" y="90"/>
                    </a:lnTo>
                    <a:lnTo>
                      <a:pt x="73" y="94"/>
                    </a:lnTo>
                    <a:lnTo>
                      <a:pt x="63" y="96"/>
                    </a:lnTo>
                    <a:lnTo>
                      <a:pt x="51" y="94"/>
                    </a:lnTo>
                    <a:lnTo>
                      <a:pt x="3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9" y="71"/>
                    </a:lnTo>
                    <a:lnTo>
                      <a:pt x="0" y="102"/>
                    </a:lnTo>
                    <a:lnTo>
                      <a:pt x="6" y="109"/>
                    </a:lnTo>
                    <a:lnTo>
                      <a:pt x="18" y="112"/>
                    </a:lnTo>
                    <a:lnTo>
                      <a:pt x="33" y="115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9"/>
                    </a:lnTo>
                    <a:lnTo>
                      <a:pt x="96" y="102"/>
                    </a:lnTo>
                    <a:lnTo>
                      <a:pt x="103" y="96"/>
                    </a:lnTo>
                    <a:lnTo>
                      <a:pt x="118" y="84"/>
                    </a:lnTo>
                    <a:lnTo>
                      <a:pt x="130" y="71"/>
                    </a:lnTo>
                    <a:lnTo>
                      <a:pt x="139" y="58"/>
                    </a:lnTo>
                    <a:lnTo>
                      <a:pt x="148" y="47"/>
                    </a:lnTo>
                    <a:lnTo>
                      <a:pt x="157" y="40"/>
                    </a:lnTo>
                    <a:lnTo>
                      <a:pt x="166" y="34"/>
                    </a:lnTo>
                    <a:lnTo>
                      <a:pt x="175" y="27"/>
                    </a:lnTo>
                    <a:lnTo>
                      <a:pt x="184" y="24"/>
                    </a:lnTo>
                    <a:lnTo>
                      <a:pt x="194" y="24"/>
                    </a:lnTo>
                    <a:lnTo>
                      <a:pt x="202" y="24"/>
                    </a:lnTo>
                    <a:lnTo>
                      <a:pt x="209" y="27"/>
                    </a:lnTo>
                    <a:lnTo>
                      <a:pt x="220" y="34"/>
                    </a:lnTo>
                    <a:lnTo>
                      <a:pt x="227" y="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ltGray">
              <a:xfrm>
                <a:off x="5442" y="2855"/>
                <a:ext cx="66" cy="61"/>
              </a:xfrm>
              <a:custGeom>
                <a:avLst/>
                <a:gdLst>
                  <a:gd name="T0" fmla="*/ 21 w 66"/>
                  <a:gd name="T1" fmla="*/ 0 h 61"/>
                  <a:gd name="T2" fmla="*/ 0 w 66"/>
                  <a:gd name="T3" fmla="*/ 39 h 61"/>
                  <a:gd name="T4" fmla="*/ 41 w 66"/>
                  <a:gd name="T5" fmla="*/ 60 h 61"/>
                  <a:gd name="T6" fmla="*/ 65 w 66"/>
                  <a:gd name="T7" fmla="*/ 20 h 61"/>
                  <a:gd name="T8" fmla="*/ 21 w 66"/>
                  <a:gd name="T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" h="61">
                    <a:moveTo>
                      <a:pt x="21" y="0"/>
                    </a:moveTo>
                    <a:lnTo>
                      <a:pt x="0" y="39"/>
                    </a:lnTo>
                    <a:lnTo>
                      <a:pt x="41" y="60"/>
                    </a:lnTo>
                    <a:lnTo>
                      <a:pt x="65" y="20"/>
                    </a:lnTo>
                    <a:lnTo>
                      <a:pt x="21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ltGray">
              <a:xfrm>
                <a:off x="3764" y="4046"/>
                <a:ext cx="61" cy="65"/>
              </a:xfrm>
              <a:custGeom>
                <a:avLst/>
                <a:gdLst>
                  <a:gd name="T0" fmla="*/ 20 w 61"/>
                  <a:gd name="T1" fmla="*/ 0 h 65"/>
                  <a:gd name="T2" fmla="*/ 0 w 61"/>
                  <a:gd name="T3" fmla="*/ 44 h 65"/>
                  <a:gd name="T4" fmla="*/ 40 w 61"/>
                  <a:gd name="T5" fmla="*/ 64 h 65"/>
                  <a:gd name="T6" fmla="*/ 60 w 61"/>
                  <a:gd name="T7" fmla="*/ 20 h 65"/>
                  <a:gd name="T8" fmla="*/ 20 w 61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65">
                    <a:moveTo>
                      <a:pt x="20" y="0"/>
                    </a:moveTo>
                    <a:lnTo>
                      <a:pt x="0" y="44"/>
                    </a:lnTo>
                    <a:lnTo>
                      <a:pt x="40" y="64"/>
                    </a:lnTo>
                    <a:lnTo>
                      <a:pt x="60" y="20"/>
                    </a:lnTo>
                    <a:lnTo>
                      <a:pt x="2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ltGray">
              <a:xfrm>
                <a:off x="500" y="541"/>
                <a:ext cx="57" cy="65"/>
              </a:xfrm>
              <a:custGeom>
                <a:avLst/>
                <a:gdLst>
                  <a:gd name="T0" fmla="*/ 18 w 57"/>
                  <a:gd name="T1" fmla="*/ 0 h 65"/>
                  <a:gd name="T2" fmla="*/ 0 w 57"/>
                  <a:gd name="T3" fmla="*/ 44 h 65"/>
                  <a:gd name="T4" fmla="*/ 38 w 57"/>
                  <a:gd name="T5" fmla="*/ 64 h 65"/>
                  <a:gd name="T6" fmla="*/ 56 w 57"/>
                  <a:gd name="T7" fmla="*/ 23 h 65"/>
                  <a:gd name="T8" fmla="*/ 18 w 57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5">
                    <a:moveTo>
                      <a:pt x="18" y="0"/>
                    </a:moveTo>
                    <a:lnTo>
                      <a:pt x="0" y="44"/>
                    </a:lnTo>
                    <a:lnTo>
                      <a:pt x="38" y="64"/>
                    </a:lnTo>
                    <a:lnTo>
                      <a:pt x="56" y="23"/>
                    </a:lnTo>
                    <a:lnTo>
                      <a:pt x="18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ltGray">
              <a:xfrm>
                <a:off x="2644" y="186"/>
                <a:ext cx="57" cy="102"/>
              </a:xfrm>
              <a:custGeom>
                <a:avLst/>
                <a:gdLst>
                  <a:gd name="T0" fmla="*/ 16 w 57"/>
                  <a:gd name="T1" fmla="*/ 0 h 102"/>
                  <a:gd name="T2" fmla="*/ 0 w 57"/>
                  <a:gd name="T3" fmla="*/ 101 h 102"/>
                  <a:gd name="T4" fmla="*/ 56 w 57"/>
                  <a:gd name="T5" fmla="*/ 49 h 102"/>
                  <a:gd name="T6" fmla="*/ 16 w 57"/>
                  <a:gd name="T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6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ltGray">
              <a:xfrm>
                <a:off x="5673" y="2034"/>
                <a:ext cx="58" cy="102"/>
              </a:xfrm>
              <a:custGeom>
                <a:avLst/>
                <a:gdLst>
                  <a:gd name="T0" fmla="*/ 16 w 58"/>
                  <a:gd name="T1" fmla="*/ 0 h 102"/>
                  <a:gd name="T2" fmla="*/ 0 w 58"/>
                  <a:gd name="T3" fmla="*/ 101 h 102"/>
                  <a:gd name="T4" fmla="*/ 57 w 58"/>
                  <a:gd name="T5" fmla="*/ 49 h 102"/>
                  <a:gd name="T6" fmla="*/ 16 w 58"/>
                  <a:gd name="T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02">
                    <a:moveTo>
                      <a:pt x="16" y="0"/>
                    </a:moveTo>
                    <a:lnTo>
                      <a:pt x="0" y="101"/>
                    </a:lnTo>
                    <a:lnTo>
                      <a:pt x="57" y="49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ltGray">
              <a:xfrm>
                <a:off x="3478" y="3974"/>
                <a:ext cx="59" cy="104"/>
              </a:xfrm>
              <a:custGeom>
                <a:avLst/>
                <a:gdLst>
                  <a:gd name="T0" fmla="*/ 16 w 59"/>
                  <a:gd name="T1" fmla="*/ 0 h 104"/>
                  <a:gd name="T2" fmla="*/ 0 w 59"/>
                  <a:gd name="T3" fmla="*/ 103 h 104"/>
                  <a:gd name="T4" fmla="*/ 58 w 59"/>
                  <a:gd name="T5" fmla="*/ 50 h 104"/>
                  <a:gd name="T6" fmla="*/ 16 w 59"/>
                  <a:gd name="T7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04">
                    <a:moveTo>
                      <a:pt x="16" y="0"/>
                    </a:moveTo>
                    <a:lnTo>
                      <a:pt x="0" y="103"/>
                    </a:lnTo>
                    <a:lnTo>
                      <a:pt x="58" y="50"/>
                    </a:lnTo>
                    <a:lnTo>
                      <a:pt x="16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ltGray">
              <a:xfrm>
                <a:off x="426" y="4149"/>
                <a:ext cx="56" cy="102"/>
              </a:xfrm>
              <a:custGeom>
                <a:avLst/>
                <a:gdLst>
                  <a:gd name="T0" fmla="*/ 14 w 56"/>
                  <a:gd name="T1" fmla="*/ 0 h 102"/>
                  <a:gd name="T2" fmla="*/ 0 w 56"/>
                  <a:gd name="T3" fmla="*/ 101 h 102"/>
                  <a:gd name="T4" fmla="*/ 55 w 56"/>
                  <a:gd name="T5" fmla="*/ 49 h 102"/>
                  <a:gd name="T6" fmla="*/ 14 w 56"/>
                  <a:gd name="T7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02">
                    <a:moveTo>
                      <a:pt x="14" y="0"/>
                    </a:moveTo>
                    <a:lnTo>
                      <a:pt x="0" y="101"/>
                    </a:lnTo>
                    <a:lnTo>
                      <a:pt x="55" y="49"/>
                    </a:lnTo>
                    <a:lnTo>
                      <a:pt x="14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ltGray">
              <a:xfrm>
                <a:off x="1604" y="4043"/>
                <a:ext cx="57" cy="102"/>
              </a:xfrm>
              <a:custGeom>
                <a:avLst/>
                <a:gdLst>
                  <a:gd name="T0" fmla="*/ 16 w 57"/>
                  <a:gd name="T1" fmla="*/ 101 h 102"/>
                  <a:gd name="T2" fmla="*/ 0 w 57"/>
                  <a:gd name="T3" fmla="*/ 0 h 102"/>
                  <a:gd name="T4" fmla="*/ 56 w 57"/>
                  <a:gd name="T5" fmla="*/ 51 h 102"/>
                  <a:gd name="T6" fmla="*/ 16 w 57"/>
                  <a:gd name="T7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6" y="51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ltGray">
              <a:xfrm>
                <a:off x="5453" y="1573"/>
                <a:ext cx="46" cy="88"/>
              </a:xfrm>
              <a:custGeom>
                <a:avLst/>
                <a:gdLst>
                  <a:gd name="T0" fmla="*/ 27 w 46"/>
                  <a:gd name="T1" fmla="*/ 87 h 88"/>
                  <a:gd name="T2" fmla="*/ 45 w 46"/>
                  <a:gd name="T3" fmla="*/ 46 h 88"/>
                  <a:gd name="T4" fmla="*/ 18 w 46"/>
                  <a:gd name="T5" fmla="*/ 0 h 88"/>
                  <a:gd name="T6" fmla="*/ 0 w 46"/>
                  <a:gd name="T7" fmla="*/ 49 h 88"/>
                  <a:gd name="T8" fmla="*/ 27 w 46"/>
                  <a:gd name="T9" fmla="*/ 87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88">
                    <a:moveTo>
                      <a:pt x="27" y="87"/>
                    </a:moveTo>
                    <a:lnTo>
                      <a:pt x="45" y="46"/>
                    </a:lnTo>
                    <a:lnTo>
                      <a:pt x="18" y="0"/>
                    </a:lnTo>
                    <a:lnTo>
                      <a:pt x="0" y="49"/>
                    </a:lnTo>
                    <a:lnTo>
                      <a:pt x="27" y="87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ltGray">
              <a:xfrm>
                <a:off x="5571" y="3729"/>
                <a:ext cx="47" cy="85"/>
              </a:xfrm>
              <a:custGeom>
                <a:avLst/>
                <a:gdLst>
                  <a:gd name="T0" fmla="*/ 19 w 47"/>
                  <a:gd name="T1" fmla="*/ 84 h 85"/>
                  <a:gd name="T2" fmla="*/ 0 w 47"/>
                  <a:gd name="T3" fmla="*/ 45 h 85"/>
                  <a:gd name="T4" fmla="*/ 27 w 47"/>
                  <a:gd name="T5" fmla="*/ 0 h 85"/>
                  <a:gd name="T6" fmla="*/ 46 w 47"/>
                  <a:gd name="T7" fmla="*/ 45 h 85"/>
                  <a:gd name="T8" fmla="*/ 19 w 47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85">
                    <a:moveTo>
                      <a:pt x="19" y="84"/>
                    </a:moveTo>
                    <a:lnTo>
                      <a:pt x="0" y="45"/>
                    </a:lnTo>
                    <a:lnTo>
                      <a:pt x="27" y="0"/>
                    </a:lnTo>
                    <a:lnTo>
                      <a:pt x="46" y="45"/>
                    </a:lnTo>
                    <a:lnTo>
                      <a:pt x="19" y="84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>
                  <a:gd name="T0" fmla="*/ 18 w 45"/>
                  <a:gd name="T1" fmla="*/ 85 h 86"/>
                  <a:gd name="T2" fmla="*/ 0 w 45"/>
                  <a:gd name="T3" fmla="*/ 45 h 86"/>
                  <a:gd name="T4" fmla="*/ 26 w 45"/>
                  <a:gd name="T5" fmla="*/ 0 h 86"/>
                  <a:gd name="T6" fmla="*/ 44 w 45"/>
                  <a:gd name="T7" fmla="*/ 49 h 86"/>
                  <a:gd name="T8" fmla="*/ 18 w 45"/>
                  <a:gd name="T9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50" name="Freeform 26"/>
              <p:cNvSpPr>
                <a:spLocks/>
              </p:cNvSpPr>
              <p:nvPr/>
            </p:nvSpPr>
            <p:spPr bwMode="ltGray">
              <a:xfrm>
                <a:off x="5394" y="746"/>
                <a:ext cx="45" cy="86"/>
              </a:xfrm>
              <a:custGeom>
                <a:avLst/>
                <a:gdLst>
                  <a:gd name="T0" fmla="*/ 18 w 45"/>
                  <a:gd name="T1" fmla="*/ 85 h 86"/>
                  <a:gd name="T2" fmla="*/ 0 w 45"/>
                  <a:gd name="T3" fmla="*/ 45 h 86"/>
                  <a:gd name="T4" fmla="*/ 26 w 45"/>
                  <a:gd name="T5" fmla="*/ 0 h 86"/>
                  <a:gd name="T6" fmla="*/ 44 w 45"/>
                  <a:gd name="T7" fmla="*/ 49 h 86"/>
                  <a:gd name="T8" fmla="*/ 18 w 45"/>
                  <a:gd name="T9" fmla="*/ 8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86">
                    <a:moveTo>
                      <a:pt x="18" y="85"/>
                    </a:moveTo>
                    <a:lnTo>
                      <a:pt x="0" y="45"/>
                    </a:lnTo>
                    <a:lnTo>
                      <a:pt x="26" y="0"/>
                    </a:lnTo>
                    <a:lnTo>
                      <a:pt x="44" y="49"/>
                    </a:lnTo>
                    <a:lnTo>
                      <a:pt x="18" y="8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ltGray">
              <a:xfrm>
                <a:off x="4854" y="237"/>
                <a:ext cx="159" cy="72"/>
              </a:xfrm>
              <a:custGeom>
                <a:avLst/>
                <a:gdLst>
                  <a:gd name="T0" fmla="*/ 152 w 159"/>
                  <a:gd name="T1" fmla="*/ 27 h 72"/>
                  <a:gd name="T2" fmla="*/ 143 w 159"/>
                  <a:gd name="T3" fmla="*/ 24 h 72"/>
                  <a:gd name="T4" fmla="*/ 130 w 159"/>
                  <a:gd name="T5" fmla="*/ 24 h 72"/>
                  <a:gd name="T6" fmla="*/ 122 w 159"/>
                  <a:gd name="T7" fmla="*/ 27 h 72"/>
                  <a:gd name="T8" fmla="*/ 115 w 159"/>
                  <a:gd name="T9" fmla="*/ 36 h 72"/>
                  <a:gd name="T10" fmla="*/ 109 w 159"/>
                  <a:gd name="T11" fmla="*/ 44 h 72"/>
                  <a:gd name="T12" fmla="*/ 97 w 159"/>
                  <a:gd name="T13" fmla="*/ 59 h 72"/>
                  <a:gd name="T14" fmla="*/ 89 w 159"/>
                  <a:gd name="T15" fmla="*/ 68 h 72"/>
                  <a:gd name="T16" fmla="*/ 73 w 159"/>
                  <a:gd name="T17" fmla="*/ 71 h 72"/>
                  <a:gd name="T18" fmla="*/ 61 w 159"/>
                  <a:gd name="T19" fmla="*/ 68 h 72"/>
                  <a:gd name="T20" fmla="*/ 51 w 159"/>
                  <a:gd name="T21" fmla="*/ 62 h 72"/>
                  <a:gd name="T22" fmla="*/ 39 w 159"/>
                  <a:gd name="T23" fmla="*/ 56 h 72"/>
                  <a:gd name="T24" fmla="*/ 28 w 159"/>
                  <a:gd name="T25" fmla="*/ 53 h 72"/>
                  <a:gd name="T26" fmla="*/ 15 w 159"/>
                  <a:gd name="T27" fmla="*/ 53 h 72"/>
                  <a:gd name="T28" fmla="*/ 6 w 159"/>
                  <a:gd name="T29" fmla="*/ 56 h 72"/>
                  <a:gd name="T30" fmla="*/ 3 w 159"/>
                  <a:gd name="T31" fmla="*/ 51 h 72"/>
                  <a:gd name="T32" fmla="*/ 9 w 159"/>
                  <a:gd name="T33" fmla="*/ 47 h 72"/>
                  <a:gd name="T34" fmla="*/ 21 w 159"/>
                  <a:gd name="T35" fmla="*/ 44 h 72"/>
                  <a:gd name="T36" fmla="*/ 30 w 159"/>
                  <a:gd name="T37" fmla="*/ 44 h 72"/>
                  <a:gd name="T38" fmla="*/ 43 w 159"/>
                  <a:gd name="T39" fmla="*/ 53 h 72"/>
                  <a:gd name="T40" fmla="*/ 54 w 159"/>
                  <a:gd name="T41" fmla="*/ 56 h 72"/>
                  <a:gd name="T42" fmla="*/ 67 w 159"/>
                  <a:gd name="T43" fmla="*/ 59 h 72"/>
                  <a:gd name="T44" fmla="*/ 79 w 159"/>
                  <a:gd name="T45" fmla="*/ 59 h 72"/>
                  <a:gd name="T46" fmla="*/ 89 w 159"/>
                  <a:gd name="T47" fmla="*/ 56 h 72"/>
                  <a:gd name="T48" fmla="*/ 97 w 159"/>
                  <a:gd name="T49" fmla="*/ 51 h 72"/>
                  <a:gd name="T50" fmla="*/ 107 w 159"/>
                  <a:gd name="T51" fmla="*/ 39 h 72"/>
                  <a:gd name="T52" fmla="*/ 115 w 159"/>
                  <a:gd name="T53" fmla="*/ 21 h 72"/>
                  <a:gd name="T54" fmla="*/ 122 w 159"/>
                  <a:gd name="T55" fmla="*/ 6 h 72"/>
                  <a:gd name="T56" fmla="*/ 130 w 159"/>
                  <a:gd name="T57" fmla="*/ 0 h 72"/>
                  <a:gd name="T58" fmla="*/ 137 w 159"/>
                  <a:gd name="T59" fmla="*/ 0 h 72"/>
                  <a:gd name="T60" fmla="*/ 146 w 159"/>
                  <a:gd name="T61" fmla="*/ 3 h 72"/>
                  <a:gd name="T62" fmla="*/ 158 w 159"/>
                  <a:gd name="T63" fmla="*/ 3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9" h="72">
                    <a:moveTo>
                      <a:pt x="158" y="30"/>
                    </a:moveTo>
                    <a:lnTo>
                      <a:pt x="152" y="27"/>
                    </a:lnTo>
                    <a:lnTo>
                      <a:pt x="146" y="24"/>
                    </a:lnTo>
                    <a:lnTo>
                      <a:pt x="143" y="24"/>
                    </a:lnTo>
                    <a:lnTo>
                      <a:pt x="137" y="24"/>
                    </a:lnTo>
                    <a:lnTo>
                      <a:pt x="130" y="24"/>
                    </a:lnTo>
                    <a:lnTo>
                      <a:pt x="125" y="27"/>
                    </a:lnTo>
                    <a:lnTo>
                      <a:pt x="122" y="27"/>
                    </a:lnTo>
                    <a:lnTo>
                      <a:pt x="119" y="30"/>
                    </a:lnTo>
                    <a:lnTo>
                      <a:pt x="115" y="36"/>
                    </a:lnTo>
                    <a:lnTo>
                      <a:pt x="109" y="41"/>
                    </a:lnTo>
                    <a:lnTo>
                      <a:pt x="109" y="44"/>
                    </a:lnTo>
                    <a:lnTo>
                      <a:pt x="104" y="53"/>
                    </a:lnTo>
                    <a:lnTo>
                      <a:pt x="97" y="59"/>
                    </a:lnTo>
                    <a:lnTo>
                      <a:pt x="94" y="65"/>
                    </a:lnTo>
                    <a:lnTo>
                      <a:pt x="89" y="68"/>
                    </a:lnTo>
                    <a:lnTo>
                      <a:pt x="79" y="71"/>
                    </a:lnTo>
                    <a:lnTo>
                      <a:pt x="73" y="71"/>
                    </a:lnTo>
                    <a:lnTo>
                      <a:pt x="67" y="71"/>
                    </a:lnTo>
                    <a:lnTo>
                      <a:pt x="61" y="68"/>
                    </a:lnTo>
                    <a:lnTo>
                      <a:pt x="54" y="65"/>
                    </a:lnTo>
                    <a:lnTo>
                      <a:pt x="51" y="62"/>
                    </a:lnTo>
                    <a:lnTo>
                      <a:pt x="46" y="59"/>
                    </a:lnTo>
                    <a:lnTo>
                      <a:pt x="39" y="56"/>
                    </a:lnTo>
                    <a:lnTo>
                      <a:pt x="33" y="53"/>
                    </a:lnTo>
                    <a:lnTo>
                      <a:pt x="28" y="53"/>
                    </a:lnTo>
                    <a:lnTo>
                      <a:pt x="21" y="51"/>
                    </a:lnTo>
                    <a:lnTo>
                      <a:pt x="15" y="53"/>
                    </a:lnTo>
                    <a:lnTo>
                      <a:pt x="9" y="53"/>
                    </a:lnTo>
                    <a:lnTo>
                      <a:pt x="6" y="56"/>
                    </a:lnTo>
                    <a:lnTo>
                      <a:pt x="0" y="59"/>
                    </a:lnTo>
                    <a:lnTo>
                      <a:pt x="3" y="51"/>
                    </a:lnTo>
                    <a:lnTo>
                      <a:pt x="6" y="47"/>
                    </a:lnTo>
                    <a:lnTo>
                      <a:pt x="9" y="47"/>
                    </a:lnTo>
                    <a:lnTo>
                      <a:pt x="15" y="44"/>
                    </a:lnTo>
                    <a:lnTo>
                      <a:pt x="21" y="44"/>
                    </a:lnTo>
                    <a:lnTo>
                      <a:pt x="24" y="44"/>
                    </a:lnTo>
                    <a:lnTo>
                      <a:pt x="30" y="44"/>
                    </a:lnTo>
                    <a:lnTo>
                      <a:pt x="33" y="47"/>
                    </a:lnTo>
                    <a:lnTo>
                      <a:pt x="43" y="53"/>
                    </a:lnTo>
                    <a:lnTo>
                      <a:pt x="49" y="56"/>
                    </a:lnTo>
                    <a:lnTo>
                      <a:pt x="54" y="56"/>
                    </a:lnTo>
                    <a:lnTo>
                      <a:pt x="58" y="59"/>
                    </a:lnTo>
                    <a:lnTo>
                      <a:pt x="67" y="59"/>
                    </a:lnTo>
                    <a:lnTo>
                      <a:pt x="76" y="59"/>
                    </a:lnTo>
                    <a:lnTo>
                      <a:pt x="79" y="59"/>
                    </a:lnTo>
                    <a:lnTo>
                      <a:pt x="85" y="59"/>
                    </a:lnTo>
                    <a:lnTo>
                      <a:pt x="89" y="56"/>
                    </a:lnTo>
                    <a:lnTo>
                      <a:pt x="94" y="53"/>
                    </a:lnTo>
                    <a:lnTo>
                      <a:pt x="97" y="51"/>
                    </a:lnTo>
                    <a:lnTo>
                      <a:pt x="100" y="47"/>
                    </a:lnTo>
                    <a:lnTo>
                      <a:pt x="107" y="39"/>
                    </a:lnTo>
                    <a:lnTo>
                      <a:pt x="109" y="32"/>
                    </a:lnTo>
                    <a:lnTo>
                      <a:pt x="115" y="21"/>
                    </a:lnTo>
                    <a:lnTo>
                      <a:pt x="122" y="12"/>
                    </a:lnTo>
                    <a:lnTo>
                      <a:pt x="122" y="6"/>
                    </a:lnTo>
                    <a:lnTo>
                      <a:pt x="128" y="3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3" y="0"/>
                    </a:lnTo>
                    <a:lnTo>
                      <a:pt x="146" y="3"/>
                    </a:lnTo>
                    <a:lnTo>
                      <a:pt x="152" y="6"/>
                    </a:lnTo>
                    <a:lnTo>
                      <a:pt x="158" y="3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52" name="Freeform 28"/>
              <p:cNvSpPr>
                <a:spLocks/>
              </p:cNvSpPr>
              <p:nvPr/>
            </p:nvSpPr>
            <p:spPr bwMode="ltGray">
              <a:xfrm>
                <a:off x="5357" y="3223"/>
                <a:ext cx="154" cy="73"/>
              </a:xfrm>
              <a:custGeom>
                <a:avLst/>
                <a:gdLst>
                  <a:gd name="T0" fmla="*/ 147 w 154"/>
                  <a:gd name="T1" fmla="*/ 27 h 73"/>
                  <a:gd name="T2" fmla="*/ 138 w 154"/>
                  <a:gd name="T3" fmla="*/ 24 h 73"/>
                  <a:gd name="T4" fmla="*/ 127 w 154"/>
                  <a:gd name="T5" fmla="*/ 24 h 73"/>
                  <a:gd name="T6" fmla="*/ 117 w 154"/>
                  <a:gd name="T7" fmla="*/ 27 h 73"/>
                  <a:gd name="T8" fmla="*/ 112 w 154"/>
                  <a:gd name="T9" fmla="*/ 36 h 73"/>
                  <a:gd name="T10" fmla="*/ 105 w 154"/>
                  <a:gd name="T11" fmla="*/ 48 h 73"/>
                  <a:gd name="T12" fmla="*/ 97 w 154"/>
                  <a:gd name="T13" fmla="*/ 60 h 73"/>
                  <a:gd name="T14" fmla="*/ 84 w 154"/>
                  <a:gd name="T15" fmla="*/ 69 h 73"/>
                  <a:gd name="T16" fmla="*/ 69 w 154"/>
                  <a:gd name="T17" fmla="*/ 72 h 73"/>
                  <a:gd name="T18" fmla="*/ 57 w 154"/>
                  <a:gd name="T19" fmla="*/ 69 h 73"/>
                  <a:gd name="T20" fmla="*/ 49 w 154"/>
                  <a:gd name="T21" fmla="*/ 63 h 73"/>
                  <a:gd name="T22" fmla="*/ 37 w 154"/>
                  <a:gd name="T23" fmla="*/ 57 h 73"/>
                  <a:gd name="T24" fmla="*/ 24 w 154"/>
                  <a:gd name="T25" fmla="*/ 54 h 73"/>
                  <a:gd name="T26" fmla="*/ 12 w 154"/>
                  <a:gd name="T27" fmla="*/ 54 h 73"/>
                  <a:gd name="T28" fmla="*/ 4 w 154"/>
                  <a:gd name="T29" fmla="*/ 57 h 73"/>
                  <a:gd name="T30" fmla="*/ 0 w 154"/>
                  <a:gd name="T31" fmla="*/ 54 h 73"/>
                  <a:gd name="T32" fmla="*/ 7 w 154"/>
                  <a:gd name="T33" fmla="*/ 48 h 73"/>
                  <a:gd name="T34" fmla="*/ 19 w 154"/>
                  <a:gd name="T35" fmla="*/ 45 h 73"/>
                  <a:gd name="T36" fmla="*/ 27 w 154"/>
                  <a:gd name="T37" fmla="*/ 48 h 73"/>
                  <a:gd name="T38" fmla="*/ 39 w 154"/>
                  <a:gd name="T39" fmla="*/ 54 h 73"/>
                  <a:gd name="T40" fmla="*/ 52 w 154"/>
                  <a:gd name="T41" fmla="*/ 60 h 73"/>
                  <a:gd name="T42" fmla="*/ 64 w 154"/>
                  <a:gd name="T43" fmla="*/ 60 h 73"/>
                  <a:gd name="T44" fmla="*/ 75 w 154"/>
                  <a:gd name="T45" fmla="*/ 60 h 73"/>
                  <a:gd name="T46" fmla="*/ 84 w 154"/>
                  <a:gd name="T47" fmla="*/ 57 h 73"/>
                  <a:gd name="T48" fmla="*/ 93 w 154"/>
                  <a:gd name="T49" fmla="*/ 51 h 73"/>
                  <a:gd name="T50" fmla="*/ 102 w 154"/>
                  <a:gd name="T51" fmla="*/ 39 h 73"/>
                  <a:gd name="T52" fmla="*/ 112 w 154"/>
                  <a:gd name="T53" fmla="*/ 22 h 73"/>
                  <a:gd name="T54" fmla="*/ 120 w 154"/>
                  <a:gd name="T55" fmla="*/ 7 h 73"/>
                  <a:gd name="T56" fmla="*/ 127 w 154"/>
                  <a:gd name="T57" fmla="*/ 0 h 73"/>
                  <a:gd name="T58" fmla="*/ 135 w 154"/>
                  <a:gd name="T59" fmla="*/ 0 h 73"/>
                  <a:gd name="T60" fmla="*/ 145 w 154"/>
                  <a:gd name="T61" fmla="*/ 3 h 73"/>
                  <a:gd name="T62" fmla="*/ 153 w 154"/>
                  <a:gd name="T63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4" h="73">
                    <a:moveTo>
                      <a:pt x="153" y="30"/>
                    </a:moveTo>
                    <a:lnTo>
                      <a:pt x="147" y="27"/>
                    </a:lnTo>
                    <a:lnTo>
                      <a:pt x="142" y="24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27" y="24"/>
                    </a:lnTo>
                    <a:lnTo>
                      <a:pt x="123" y="27"/>
                    </a:lnTo>
                    <a:lnTo>
                      <a:pt x="117" y="27"/>
                    </a:lnTo>
                    <a:lnTo>
                      <a:pt x="115" y="30"/>
                    </a:lnTo>
                    <a:lnTo>
                      <a:pt x="112" y="36"/>
                    </a:lnTo>
                    <a:lnTo>
                      <a:pt x="105" y="42"/>
                    </a:lnTo>
                    <a:lnTo>
                      <a:pt x="105" y="48"/>
                    </a:lnTo>
                    <a:lnTo>
                      <a:pt x="99" y="54"/>
                    </a:lnTo>
                    <a:lnTo>
                      <a:pt x="97" y="60"/>
                    </a:lnTo>
                    <a:lnTo>
                      <a:pt x="90" y="66"/>
                    </a:lnTo>
                    <a:lnTo>
                      <a:pt x="84" y="69"/>
                    </a:lnTo>
                    <a:lnTo>
                      <a:pt x="75" y="72"/>
                    </a:lnTo>
                    <a:lnTo>
                      <a:pt x="69" y="72"/>
                    </a:lnTo>
                    <a:lnTo>
                      <a:pt x="64" y="72"/>
                    </a:lnTo>
                    <a:lnTo>
                      <a:pt x="57" y="69"/>
                    </a:lnTo>
                    <a:lnTo>
                      <a:pt x="52" y="66"/>
                    </a:lnTo>
                    <a:lnTo>
                      <a:pt x="49" y="63"/>
                    </a:lnTo>
                    <a:lnTo>
                      <a:pt x="42" y="60"/>
                    </a:lnTo>
                    <a:lnTo>
                      <a:pt x="37" y="57"/>
                    </a:lnTo>
                    <a:lnTo>
                      <a:pt x="30" y="54"/>
                    </a:lnTo>
                    <a:lnTo>
                      <a:pt x="24" y="54"/>
                    </a:lnTo>
                    <a:lnTo>
                      <a:pt x="19" y="51"/>
                    </a:lnTo>
                    <a:lnTo>
                      <a:pt x="12" y="54"/>
                    </a:lnTo>
                    <a:lnTo>
                      <a:pt x="7" y="54"/>
                    </a:lnTo>
                    <a:lnTo>
                      <a:pt x="4" y="57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4" y="51"/>
                    </a:lnTo>
                    <a:lnTo>
                      <a:pt x="7" y="48"/>
                    </a:lnTo>
                    <a:lnTo>
                      <a:pt x="12" y="45"/>
                    </a:lnTo>
                    <a:lnTo>
                      <a:pt x="19" y="45"/>
                    </a:lnTo>
                    <a:lnTo>
                      <a:pt x="22" y="45"/>
                    </a:lnTo>
                    <a:lnTo>
                      <a:pt x="27" y="48"/>
                    </a:lnTo>
                    <a:lnTo>
                      <a:pt x="30" y="48"/>
                    </a:lnTo>
                    <a:lnTo>
                      <a:pt x="39" y="54"/>
                    </a:lnTo>
                    <a:lnTo>
                      <a:pt x="49" y="57"/>
                    </a:lnTo>
                    <a:lnTo>
                      <a:pt x="52" y="60"/>
                    </a:lnTo>
                    <a:lnTo>
                      <a:pt x="57" y="60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5" y="60"/>
                    </a:lnTo>
                    <a:lnTo>
                      <a:pt x="82" y="60"/>
                    </a:lnTo>
                    <a:lnTo>
                      <a:pt x="84" y="57"/>
                    </a:lnTo>
                    <a:lnTo>
                      <a:pt x="90" y="54"/>
                    </a:lnTo>
                    <a:lnTo>
                      <a:pt x="93" y="51"/>
                    </a:lnTo>
                    <a:lnTo>
                      <a:pt x="97" y="48"/>
                    </a:lnTo>
                    <a:lnTo>
                      <a:pt x="102" y="39"/>
                    </a:lnTo>
                    <a:lnTo>
                      <a:pt x="108" y="33"/>
                    </a:lnTo>
                    <a:lnTo>
                      <a:pt x="112" y="22"/>
                    </a:lnTo>
                    <a:lnTo>
                      <a:pt x="117" y="12"/>
                    </a:lnTo>
                    <a:lnTo>
                      <a:pt x="120" y="7"/>
                    </a:lnTo>
                    <a:lnTo>
                      <a:pt x="123" y="3"/>
                    </a:lnTo>
                    <a:lnTo>
                      <a:pt x="127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5" y="3"/>
                    </a:lnTo>
                    <a:lnTo>
                      <a:pt x="147" y="7"/>
                    </a:lnTo>
                    <a:lnTo>
                      <a:pt x="153" y="3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ltGray">
              <a:xfrm>
                <a:off x="224" y="1995"/>
                <a:ext cx="157" cy="74"/>
              </a:xfrm>
              <a:custGeom>
                <a:avLst/>
                <a:gdLst>
                  <a:gd name="T0" fmla="*/ 149 w 157"/>
                  <a:gd name="T1" fmla="*/ 27 h 74"/>
                  <a:gd name="T2" fmla="*/ 141 w 157"/>
                  <a:gd name="T3" fmla="*/ 25 h 74"/>
                  <a:gd name="T4" fmla="*/ 129 w 157"/>
                  <a:gd name="T5" fmla="*/ 25 h 74"/>
                  <a:gd name="T6" fmla="*/ 120 w 157"/>
                  <a:gd name="T7" fmla="*/ 27 h 74"/>
                  <a:gd name="T8" fmla="*/ 114 w 157"/>
                  <a:gd name="T9" fmla="*/ 36 h 74"/>
                  <a:gd name="T10" fmla="*/ 105 w 157"/>
                  <a:gd name="T11" fmla="*/ 48 h 74"/>
                  <a:gd name="T12" fmla="*/ 99 w 157"/>
                  <a:gd name="T13" fmla="*/ 61 h 74"/>
                  <a:gd name="T14" fmla="*/ 84 w 157"/>
                  <a:gd name="T15" fmla="*/ 70 h 74"/>
                  <a:gd name="T16" fmla="*/ 72 w 157"/>
                  <a:gd name="T17" fmla="*/ 73 h 74"/>
                  <a:gd name="T18" fmla="*/ 60 w 157"/>
                  <a:gd name="T19" fmla="*/ 70 h 74"/>
                  <a:gd name="T20" fmla="*/ 51 w 157"/>
                  <a:gd name="T21" fmla="*/ 64 h 74"/>
                  <a:gd name="T22" fmla="*/ 39 w 157"/>
                  <a:gd name="T23" fmla="*/ 58 h 74"/>
                  <a:gd name="T24" fmla="*/ 27 w 157"/>
                  <a:gd name="T25" fmla="*/ 51 h 74"/>
                  <a:gd name="T26" fmla="*/ 15 w 157"/>
                  <a:gd name="T27" fmla="*/ 51 h 74"/>
                  <a:gd name="T28" fmla="*/ 7 w 157"/>
                  <a:gd name="T29" fmla="*/ 58 h 74"/>
                  <a:gd name="T30" fmla="*/ 3 w 157"/>
                  <a:gd name="T31" fmla="*/ 51 h 74"/>
                  <a:gd name="T32" fmla="*/ 9 w 157"/>
                  <a:gd name="T33" fmla="*/ 48 h 74"/>
                  <a:gd name="T34" fmla="*/ 21 w 157"/>
                  <a:gd name="T35" fmla="*/ 46 h 74"/>
                  <a:gd name="T36" fmla="*/ 30 w 157"/>
                  <a:gd name="T37" fmla="*/ 46 h 74"/>
                  <a:gd name="T38" fmla="*/ 42 w 157"/>
                  <a:gd name="T39" fmla="*/ 51 h 74"/>
                  <a:gd name="T40" fmla="*/ 54 w 157"/>
                  <a:gd name="T41" fmla="*/ 58 h 74"/>
                  <a:gd name="T42" fmla="*/ 66 w 157"/>
                  <a:gd name="T43" fmla="*/ 61 h 74"/>
                  <a:gd name="T44" fmla="*/ 78 w 157"/>
                  <a:gd name="T45" fmla="*/ 61 h 74"/>
                  <a:gd name="T46" fmla="*/ 87 w 157"/>
                  <a:gd name="T47" fmla="*/ 58 h 74"/>
                  <a:gd name="T48" fmla="*/ 96 w 157"/>
                  <a:gd name="T49" fmla="*/ 51 h 74"/>
                  <a:gd name="T50" fmla="*/ 105 w 157"/>
                  <a:gd name="T51" fmla="*/ 40 h 74"/>
                  <a:gd name="T52" fmla="*/ 114 w 157"/>
                  <a:gd name="T53" fmla="*/ 21 h 74"/>
                  <a:gd name="T54" fmla="*/ 120 w 157"/>
                  <a:gd name="T55" fmla="*/ 6 h 74"/>
                  <a:gd name="T56" fmla="*/ 129 w 157"/>
                  <a:gd name="T57" fmla="*/ 0 h 74"/>
                  <a:gd name="T58" fmla="*/ 135 w 157"/>
                  <a:gd name="T59" fmla="*/ 0 h 74"/>
                  <a:gd name="T60" fmla="*/ 144 w 157"/>
                  <a:gd name="T61" fmla="*/ 3 h 74"/>
                  <a:gd name="T62" fmla="*/ 156 w 157"/>
                  <a:gd name="T63" fmla="*/ 3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7" h="74">
                    <a:moveTo>
                      <a:pt x="156" y="30"/>
                    </a:moveTo>
                    <a:lnTo>
                      <a:pt x="149" y="27"/>
                    </a:lnTo>
                    <a:lnTo>
                      <a:pt x="144" y="25"/>
                    </a:lnTo>
                    <a:lnTo>
                      <a:pt x="141" y="25"/>
                    </a:lnTo>
                    <a:lnTo>
                      <a:pt x="135" y="25"/>
                    </a:lnTo>
                    <a:lnTo>
                      <a:pt x="129" y="25"/>
                    </a:lnTo>
                    <a:lnTo>
                      <a:pt x="122" y="27"/>
                    </a:lnTo>
                    <a:lnTo>
                      <a:pt x="120" y="27"/>
                    </a:lnTo>
                    <a:lnTo>
                      <a:pt x="117" y="30"/>
                    </a:lnTo>
                    <a:lnTo>
                      <a:pt x="114" y="36"/>
                    </a:lnTo>
                    <a:lnTo>
                      <a:pt x="107" y="43"/>
                    </a:lnTo>
                    <a:lnTo>
                      <a:pt x="105" y="48"/>
                    </a:lnTo>
                    <a:lnTo>
                      <a:pt x="102" y="55"/>
                    </a:lnTo>
                    <a:lnTo>
                      <a:pt x="99" y="61"/>
                    </a:lnTo>
                    <a:lnTo>
                      <a:pt x="92" y="66"/>
                    </a:lnTo>
                    <a:lnTo>
                      <a:pt x="84" y="70"/>
                    </a:lnTo>
                    <a:lnTo>
                      <a:pt x="78" y="73"/>
                    </a:lnTo>
                    <a:lnTo>
                      <a:pt x="72" y="73"/>
                    </a:lnTo>
                    <a:lnTo>
                      <a:pt x="66" y="73"/>
                    </a:lnTo>
                    <a:lnTo>
                      <a:pt x="60" y="70"/>
                    </a:lnTo>
                    <a:lnTo>
                      <a:pt x="54" y="66"/>
                    </a:lnTo>
                    <a:lnTo>
                      <a:pt x="51" y="64"/>
                    </a:lnTo>
                    <a:lnTo>
                      <a:pt x="45" y="61"/>
                    </a:lnTo>
                    <a:lnTo>
                      <a:pt x="39" y="58"/>
                    </a:lnTo>
                    <a:lnTo>
                      <a:pt x="33" y="55"/>
                    </a:lnTo>
                    <a:lnTo>
                      <a:pt x="27" y="51"/>
                    </a:lnTo>
                    <a:lnTo>
                      <a:pt x="21" y="51"/>
                    </a:lnTo>
                    <a:lnTo>
                      <a:pt x="15" y="51"/>
                    </a:lnTo>
                    <a:lnTo>
                      <a:pt x="9" y="55"/>
                    </a:lnTo>
                    <a:lnTo>
                      <a:pt x="7" y="58"/>
                    </a:lnTo>
                    <a:lnTo>
                      <a:pt x="0" y="58"/>
                    </a:lnTo>
                    <a:lnTo>
                      <a:pt x="3" y="51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5" y="46"/>
                    </a:lnTo>
                    <a:lnTo>
                      <a:pt x="21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3" y="48"/>
                    </a:lnTo>
                    <a:lnTo>
                      <a:pt x="42" y="51"/>
                    </a:lnTo>
                    <a:lnTo>
                      <a:pt x="51" y="58"/>
                    </a:lnTo>
                    <a:lnTo>
                      <a:pt x="54" y="58"/>
                    </a:lnTo>
                    <a:lnTo>
                      <a:pt x="57" y="61"/>
                    </a:lnTo>
                    <a:lnTo>
                      <a:pt x="66" y="61"/>
                    </a:lnTo>
                    <a:lnTo>
                      <a:pt x="72" y="61"/>
                    </a:lnTo>
                    <a:lnTo>
                      <a:pt x="78" y="61"/>
                    </a:lnTo>
                    <a:lnTo>
                      <a:pt x="84" y="58"/>
                    </a:lnTo>
                    <a:lnTo>
                      <a:pt x="87" y="58"/>
                    </a:lnTo>
                    <a:lnTo>
                      <a:pt x="92" y="55"/>
                    </a:lnTo>
                    <a:lnTo>
                      <a:pt x="96" y="51"/>
                    </a:lnTo>
                    <a:lnTo>
                      <a:pt x="99" y="48"/>
                    </a:lnTo>
                    <a:lnTo>
                      <a:pt x="105" y="40"/>
                    </a:lnTo>
                    <a:lnTo>
                      <a:pt x="107" y="30"/>
                    </a:lnTo>
                    <a:lnTo>
                      <a:pt x="114" y="21"/>
                    </a:lnTo>
                    <a:lnTo>
                      <a:pt x="117" y="12"/>
                    </a:lnTo>
                    <a:lnTo>
                      <a:pt x="120" y="6"/>
                    </a:lnTo>
                    <a:lnTo>
                      <a:pt x="126" y="3"/>
                    </a:lnTo>
                    <a:lnTo>
                      <a:pt x="129" y="0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41" y="0"/>
                    </a:lnTo>
                    <a:lnTo>
                      <a:pt x="144" y="3"/>
                    </a:lnTo>
                    <a:lnTo>
                      <a:pt x="149" y="6"/>
                    </a:lnTo>
                    <a:lnTo>
                      <a:pt x="156" y="3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ltGray">
              <a:xfrm>
                <a:off x="3594" y="91"/>
                <a:ext cx="158" cy="75"/>
              </a:xfrm>
              <a:custGeom>
                <a:avLst/>
                <a:gdLst>
                  <a:gd name="T0" fmla="*/ 4 w 158"/>
                  <a:gd name="T1" fmla="*/ 30 h 75"/>
                  <a:gd name="T2" fmla="*/ 15 w 158"/>
                  <a:gd name="T3" fmla="*/ 27 h 75"/>
                  <a:gd name="T4" fmla="*/ 27 w 158"/>
                  <a:gd name="T5" fmla="*/ 27 h 75"/>
                  <a:gd name="T6" fmla="*/ 37 w 158"/>
                  <a:gd name="T7" fmla="*/ 30 h 75"/>
                  <a:gd name="T8" fmla="*/ 42 w 158"/>
                  <a:gd name="T9" fmla="*/ 36 h 75"/>
                  <a:gd name="T10" fmla="*/ 49 w 158"/>
                  <a:gd name="T11" fmla="*/ 48 h 75"/>
                  <a:gd name="T12" fmla="*/ 57 w 158"/>
                  <a:gd name="T13" fmla="*/ 63 h 75"/>
                  <a:gd name="T14" fmla="*/ 70 w 158"/>
                  <a:gd name="T15" fmla="*/ 71 h 75"/>
                  <a:gd name="T16" fmla="*/ 85 w 158"/>
                  <a:gd name="T17" fmla="*/ 74 h 75"/>
                  <a:gd name="T18" fmla="*/ 97 w 158"/>
                  <a:gd name="T19" fmla="*/ 71 h 75"/>
                  <a:gd name="T20" fmla="*/ 105 w 158"/>
                  <a:gd name="T21" fmla="*/ 63 h 75"/>
                  <a:gd name="T22" fmla="*/ 118 w 158"/>
                  <a:gd name="T23" fmla="*/ 56 h 75"/>
                  <a:gd name="T24" fmla="*/ 130 w 158"/>
                  <a:gd name="T25" fmla="*/ 54 h 75"/>
                  <a:gd name="T26" fmla="*/ 142 w 158"/>
                  <a:gd name="T27" fmla="*/ 54 h 75"/>
                  <a:gd name="T28" fmla="*/ 150 w 158"/>
                  <a:gd name="T29" fmla="*/ 56 h 75"/>
                  <a:gd name="T30" fmla="*/ 154 w 158"/>
                  <a:gd name="T31" fmla="*/ 54 h 75"/>
                  <a:gd name="T32" fmla="*/ 145 w 158"/>
                  <a:gd name="T33" fmla="*/ 48 h 75"/>
                  <a:gd name="T34" fmla="*/ 135 w 158"/>
                  <a:gd name="T35" fmla="*/ 48 h 75"/>
                  <a:gd name="T36" fmla="*/ 127 w 158"/>
                  <a:gd name="T37" fmla="*/ 48 h 75"/>
                  <a:gd name="T38" fmla="*/ 115 w 158"/>
                  <a:gd name="T39" fmla="*/ 54 h 75"/>
                  <a:gd name="T40" fmla="*/ 102 w 158"/>
                  <a:gd name="T41" fmla="*/ 59 h 75"/>
                  <a:gd name="T42" fmla="*/ 87 w 158"/>
                  <a:gd name="T43" fmla="*/ 59 h 75"/>
                  <a:gd name="T44" fmla="*/ 79 w 158"/>
                  <a:gd name="T45" fmla="*/ 59 h 75"/>
                  <a:gd name="T46" fmla="*/ 70 w 158"/>
                  <a:gd name="T47" fmla="*/ 56 h 75"/>
                  <a:gd name="T48" fmla="*/ 60 w 158"/>
                  <a:gd name="T49" fmla="*/ 54 h 75"/>
                  <a:gd name="T50" fmla="*/ 52 w 158"/>
                  <a:gd name="T51" fmla="*/ 42 h 75"/>
                  <a:gd name="T52" fmla="*/ 42 w 158"/>
                  <a:gd name="T53" fmla="*/ 24 h 75"/>
                  <a:gd name="T54" fmla="*/ 34 w 158"/>
                  <a:gd name="T55" fmla="*/ 9 h 75"/>
                  <a:gd name="T56" fmla="*/ 27 w 158"/>
                  <a:gd name="T57" fmla="*/ 4 h 75"/>
                  <a:gd name="T58" fmla="*/ 19 w 158"/>
                  <a:gd name="T59" fmla="*/ 0 h 75"/>
                  <a:gd name="T60" fmla="*/ 9 w 158"/>
                  <a:gd name="T61" fmla="*/ 6 h 75"/>
                  <a:gd name="T62" fmla="*/ 0 w 158"/>
                  <a:gd name="T63" fmla="*/ 3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75">
                    <a:moveTo>
                      <a:pt x="0" y="33"/>
                    </a:moveTo>
                    <a:lnTo>
                      <a:pt x="4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2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37" y="33"/>
                    </a:lnTo>
                    <a:lnTo>
                      <a:pt x="42" y="36"/>
                    </a:lnTo>
                    <a:lnTo>
                      <a:pt x="45" y="42"/>
                    </a:lnTo>
                    <a:lnTo>
                      <a:pt x="49" y="48"/>
                    </a:lnTo>
                    <a:lnTo>
                      <a:pt x="52" y="54"/>
                    </a:lnTo>
                    <a:lnTo>
                      <a:pt x="57" y="63"/>
                    </a:lnTo>
                    <a:lnTo>
                      <a:pt x="64" y="66"/>
                    </a:lnTo>
                    <a:lnTo>
                      <a:pt x="70" y="71"/>
                    </a:lnTo>
                    <a:lnTo>
                      <a:pt x="75" y="74"/>
                    </a:lnTo>
                    <a:lnTo>
                      <a:pt x="85" y="74"/>
                    </a:lnTo>
                    <a:lnTo>
                      <a:pt x="90" y="74"/>
                    </a:lnTo>
                    <a:lnTo>
                      <a:pt x="97" y="71"/>
                    </a:lnTo>
                    <a:lnTo>
                      <a:pt x="102" y="68"/>
                    </a:lnTo>
                    <a:lnTo>
                      <a:pt x="105" y="63"/>
                    </a:lnTo>
                    <a:lnTo>
                      <a:pt x="112" y="59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3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0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0" y="51"/>
                    </a:lnTo>
                    <a:lnTo>
                      <a:pt x="145" y="48"/>
                    </a:lnTo>
                    <a:lnTo>
                      <a:pt x="142" y="48"/>
                    </a:lnTo>
                    <a:lnTo>
                      <a:pt x="135" y="48"/>
                    </a:lnTo>
                    <a:lnTo>
                      <a:pt x="133" y="48"/>
                    </a:lnTo>
                    <a:lnTo>
                      <a:pt x="127" y="48"/>
                    </a:lnTo>
                    <a:lnTo>
                      <a:pt x="124" y="51"/>
                    </a:lnTo>
                    <a:lnTo>
                      <a:pt x="115" y="54"/>
                    </a:lnTo>
                    <a:lnTo>
                      <a:pt x="105" y="59"/>
                    </a:lnTo>
                    <a:lnTo>
                      <a:pt x="102" y="59"/>
                    </a:lnTo>
                    <a:lnTo>
                      <a:pt x="97" y="59"/>
                    </a:lnTo>
                    <a:lnTo>
                      <a:pt x="87" y="59"/>
                    </a:lnTo>
                    <a:lnTo>
                      <a:pt x="82" y="63"/>
                    </a:lnTo>
                    <a:lnTo>
                      <a:pt x="79" y="59"/>
                    </a:lnTo>
                    <a:lnTo>
                      <a:pt x="72" y="59"/>
                    </a:lnTo>
                    <a:lnTo>
                      <a:pt x="70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57" y="48"/>
                    </a:lnTo>
                    <a:lnTo>
                      <a:pt x="52" y="42"/>
                    </a:lnTo>
                    <a:lnTo>
                      <a:pt x="45" y="33"/>
                    </a:lnTo>
                    <a:lnTo>
                      <a:pt x="42" y="24"/>
                    </a:lnTo>
                    <a:lnTo>
                      <a:pt x="37" y="12"/>
                    </a:lnTo>
                    <a:lnTo>
                      <a:pt x="34" y="9"/>
                    </a:lnTo>
                    <a:lnTo>
                      <a:pt x="30" y="4"/>
                    </a:lnTo>
                    <a:lnTo>
                      <a:pt x="27" y="4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9" y="6"/>
                    </a:lnTo>
                    <a:lnTo>
                      <a:pt x="7" y="9"/>
                    </a:lnTo>
                    <a:lnTo>
                      <a:pt x="0" y="3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55" name="Freeform 31"/>
              <p:cNvSpPr>
                <a:spLocks/>
              </p:cNvSpPr>
              <p:nvPr/>
            </p:nvSpPr>
            <p:spPr bwMode="ltGray">
              <a:xfrm>
                <a:off x="148" y="3372"/>
                <a:ext cx="160" cy="73"/>
              </a:xfrm>
              <a:custGeom>
                <a:avLst/>
                <a:gdLst>
                  <a:gd name="T0" fmla="*/ 7 w 160"/>
                  <a:gd name="T1" fmla="*/ 27 h 73"/>
                  <a:gd name="T2" fmla="*/ 15 w 160"/>
                  <a:gd name="T3" fmla="*/ 24 h 73"/>
                  <a:gd name="T4" fmla="*/ 28 w 160"/>
                  <a:gd name="T5" fmla="*/ 24 h 73"/>
                  <a:gd name="T6" fmla="*/ 37 w 160"/>
                  <a:gd name="T7" fmla="*/ 30 h 73"/>
                  <a:gd name="T8" fmla="*/ 43 w 160"/>
                  <a:gd name="T9" fmla="*/ 36 h 73"/>
                  <a:gd name="T10" fmla="*/ 50 w 160"/>
                  <a:gd name="T11" fmla="*/ 49 h 73"/>
                  <a:gd name="T12" fmla="*/ 58 w 160"/>
                  <a:gd name="T13" fmla="*/ 60 h 73"/>
                  <a:gd name="T14" fmla="*/ 70 w 160"/>
                  <a:gd name="T15" fmla="*/ 69 h 73"/>
                  <a:gd name="T16" fmla="*/ 86 w 160"/>
                  <a:gd name="T17" fmla="*/ 72 h 73"/>
                  <a:gd name="T18" fmla="*/ 98 w 160"/>
                  <a:gd name="T19" fmla="*/ 72 h 73"/>
                  <a:gd name="T20" fmla="*/ 107 w 160"/>
                  <a:gd name="T21" fmla="*/ 64 h 73"/>
                  <a:gd name="T22" fmla="*/ 119 w 160"/>
                  <a:gd name="T23" fmla="*/ 57 h 73"/>
                  <a:gd name="T24" fmla="*/ 131 w 160"/>
                  <a:gd name="T25" fmla="*/ 54 h 73"/>
                  <a:gd name="T26" fmla="*/ 144 w 160"/>
                  <a:gd name="T27" fmla="*/ 54 h 73"/>
                  <a:gd name="T28" fmla="*/ 152 w 160"/>
                  <a:gd name="T29" fmla="*/ 57 h 73"/>
                  <a:gd name="T30" fmla="*/ 156 w 160"/>
                  <a:gd name="T31" fmla="*/ 54 h 73"/>
                  <a:gd name="T32" fmla="*/ 147 w 160"/>
                  <a:gd name="T33" fmla="*/ 49 h 73"/>
                  <a:gd name="T34" fmla="*/ 137 w 160"/>
                  <a:gd name="T35" fmla="*/ 45 h 73"/>
                  <a:gd name="T36" fmla="*/ 129 w 160"/>
                  <a:gd name="T37" fmla="*/ 49 h 73"/>
                  <a:gd name="T38" fmla="*/ 116 w 160"/>
                  <a:gd name="T39" fmla="*/ 54 h 73"/>
                  <a:gd name="T40" fmla="*/ 104 w 160"/>
                  <a:gd name="T41" fmla="*/ 60 h 73"/>
                  <a:gd name="T42" fmla="*/ 89 w 160"/>
                  <a:gd name="T43" fmla="*/ 60 h 73"/>
                  <a:gd name="T44" fmla="*/ 80 w 160"/>
                  <a:gd name="T45" fmla="*/ 60 h 73"/>
                  <a:gd name="T46" fmla="*/ 70 w 160"/>
                  <a:gd name="T47" fmla="*/ 57 h 73"/>
                  <a:gd name="T48" fmla="*/ 61 w 160"/>
                  <a:gd name="T49" fmla="*/ 51 h 73"/>
                  <a:gd name="T50" fmla="*/ 52 w 160"/>
                  <a:gd name="T51" fmla="*/ 39 h 73"/>
                  <a:gd name="T52" fmla="*/ 43 w 160"/>
                  <a:gd name="T53" fmla="*/ 24 h 73"/>
                  <a:gd name="T54" fmla="*/ 34 w 160"/>
                  <a:gd name="T55" fmla="*/ 7 h 73"/>
                  <a:gd name="T56" fmla="*/ 28 w 160"/>
                  <a:gd name="T57" fmla="*/ 0 h 73"/>
                  <a:gd name="T58" fmla="*/ 22 w 160"/>
                  <a:gd name="T59" fmla="*/ 0 h 73"/>
                  <a:gd name="T60" fmla="*/ 10 w 160"/>
                  <a:gd name="T61" fmla="*/ 4 h 73"/>
                  <a:gd name="T62" fmla="*/ 0 w 160"/>
                  <a:gd name="T63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0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30" y="27"/>
                    </a:lnTo>
                    <a:lnTo>
                      <a:pt x="37" y="30"/>
                    </a:lnTo>
                    <a:lnTo>
                      <a:pt x="40" y="30"/>
                    </a:lnTo>
                    <a:lnTo>
                      <a:pt x="43" y="36"/>
                    </a:lnTo>
                    <a:lnTo>
                      <a:pt x="46" y="42"/>
                    </a:lnTo>
                    <a:lnTo>
                      <a:pt x="50" y="49"/>
                    </a:lnTo>
                    <a:lnTo>
                      <a:pt x="55" y="54"/>
                    </a:lnTo>
                    <a:lnTo>
                      <a:pt x="58" y="60"/>
                    </a:lnTo>
                    <a:lnTo>
                      <a:pt x="65" y="66"/>
                    </a:lnTo>
                    <a:lnTo>
                      <a:pt x="70" y="69"/>
                    </a:lnTo>
                    <a:lnTo>
                      <a:pt x="80" y="72"/>
                    </a:lnTo>
                    <a:lnTo>
                      <a:pt x="86" y="72"/>
                    </a:lnTo>
                    <a:lnTo>
                      <a:pt x="91" y="72"/>
                    </a:lnTo>
                    <a:lnTo>
                      <a:pt x="98" y="72"/>
                    </a:lnTo>
                    <a:lnTo>
                      <a:pt x="104" y="66"/>
                    </a:lnTo>
                    <a:lnTo>
                      <a:pt x="107" y="64"/>
                    </a:lnTo>
                    <a:lnTo>
                      <a:pt x="113" y="60"/>
                    </a:lnTo>
                    <a:lnTo>
                      <a:pt x="119" y="57"/>
                    </a:lnTo>
                    <a:lnTo>
                      <a:pt x="126" y="54"/>
                    </a:lnTo>
                    <a:lnTo>
                      <a:pt x="131" y="54"/>
                    </a:lnTo>
                    <a:lnTo>
                      <a:pt x="137" y="54"/>
                    </a:lnTo>
                    <a:lnTo>
                      <a:pt x="144" y="54"/>
                    </a:lnTo>
                    <a:lnTo>
                      <a:pt x="149" y="54"/>
                    </a:lnTo>
                    <a:lnTo>
                      <a:pt x="152" y="57"/>
                    </a:lnTo>
                    <a:lnTo>
                      <a:pt x="159" y="60"/>
                    </a:lnTo>
                    <a:lnTo>
                      <a:pt x="156" y="54"/>
                    </a:lnTo>
                    <a:lnTo>
                      <a:pt x="152" y="51"/>
                    </a:lnTo>
                    <a:lnTo>
                      <a:pt x="147" y="49"/>
                    </a:lnTo>
                    <a:lnTo>
                      <a:pt x="144" y="45"/>
                    </a:lnTo>
                    <a:lnTo>
                      <a:pt x="137" y="45"/>
                    </a:lnTo>
                    <a:lnTo>
                      <a:pt x="134" y="45"/>
                    </a:lnTo>
                    <a:lnTo>
                      <a:pt x="129" y="49"/>
                    </a:lnTo>
                    <a:lnTo>
                      <a:pt x="126" y="49"/>
                    </a:lnTo>
                    <a:lnTo>
                      <a:pt x="116" y="54"/>
                    </a:lnTo>
                    <a:lnTo>
                      <a:pt x="107" y="57"/>
                    </a:lnTo>
                    <a:lnTo>
                      <a:pt x="104" y="60"/>
                    </a:lnTo>
                    <a:lnTo>
                      <a:pt x="98" y="60"/>
                    </a:lnTo>
                    <a:lnTo>
                      <a:pt x="89" y="60"/>
                    </a:lnTo>
                    <a:lnTo>
                      <a:pt x="83" y="60"/>
                    </a:lnTo>
                    <a:lnTo>
                      <a:pt x="80" y="60"/>
                    </a:lnTo>
                    <a:lnTo>
                      <a:pt x="73" y="60"/>
                    </a:lnTo>
                    <a:lnTo>
                      <a:pt x="70" y="57"/>
                    </a:lnTo>
                    <a:lnTo>
                      <a:pt x="65" y="54"/>
                    </a:lnTo>
                    <a:lnTo>
                      <a:pt x="61" y="51"/>
                    </a:lnTo>
                    <a:lnTo>
                      <a:pt x="58" y="49"/>
                    </a:lnTo>
                    <a:lnTo>
                      <a:pt x="52" y="39"/>
                    </a:lnTo>
                    <a:lnTo>
                      <a:pt x="46" y="34"/>
                    </a:lnTo>
                    <a:lnTo>
                      <a:pt x="43" y="24"/>
                    </a:lnTo>
                    <a:lnTo>
                      <a:pt x="37" y="12"/>
                    </a:lnTo>
                    <a:lnTo>
                      <a:pt x="34" y="7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0" y="4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ltGray">
              <a:xfrm>
                <a:off x="4006" y="3905"/>
                <a:ext cx="158" cy="75"/>
              </a:xfrm>
              <a:custGeom>
                <a:avLst/>
                <a:gdLst>
                  <a:gd name="T0" fmla="*/ 6 w 158"/>
                  <a:gd name="T1" fmla="*/ 30 h 75"/>
                  <a:gd name="T2" fmla="*/ 15 w 158"/>
                  <a:gd name="T3" fmla="*/ 27 h 75"/>
                  <a:gd name="T4" fmla="*/ 27 w 158"/>
                  <a:gd name="T5" fmla="*/ 27 h 75"/>
                  <a:gd name="T6" fmla="*/ 36 w 158"/>
                  <a:gd name="T7" fmla="*/ 30 h 75"/>
                  <a:gd name="T8" fmla="*/ 43 w 158"/>
                  <a:gd name="T9" fmla="*/ 35 h 75"/>
                  <a:gd name="T10" fmla="*/ 48 w 158"/>
                  <a:gd name="T11" fmla="*/ 47 h 75"/>
                  <a:gd name="T12" fmla="*/ 58 w 158"/>
                  <a:gd name="T13" fmla="*/ 62 h 75"/>
                  <a:gd name="T14" fmla="*/ 69 w 158"/>
                  <a:gd name="T15" fmla="*/ 71 h 75"/>
                  <a:gd name="T16" fmla="*/ 84 w 158"/>
                  <a:gd name="T17" fmla="*/ 74 h 75"/>
                  <a:gd name="T18" fmla="*/ 96 w 158"/>
                  <a:gd name="T19" fmla="*/ 71 h 75"/>
                  <a:gd name="T20" fmla="*/ 106 w 158"/>
                  <a:gd name="T21" fmla="*/ 62 h 75"/>
                  <a:gd name="T22" fmla="*/ 118 w 158"/>
                  <a:gd name="T23" fmla="*/ 56 h 75"/>
                  <a:gd name="T24" fmla="*/ 130 w 158"/>
                  <a:gd name="T25" fmla="*/ 54 h 75"/>
                  <a:gd name="T26" fmla="*/ 142 w 158"/>
                  <a:gd name="T27" fmla="*/ 54 h 75"/>
                  <a:gd name="T28" fmla="*/ 151 w 158"/>
                  <a:gd name="T29" fmla="*/ 56 h 75"/>
                  <a:gd name="T30" fmla="*/ 154 w 158"/>
                  <a:gd name="T31" fmla="*/ 54 h 75"/>
                  <a:gd name="T32" fmla="*/ 145 w 158"/>
                  <a:gd name="T33" fmla="*/ 47 h 75"/>
                  <a:gd name="T34" fmla="*/ 136 w 158"/>
                  <a:gd name="T35" fmla="*/ 47 h 75"/>
                  <a:gd name="T36" fmla="*/ 127 w 158"/>
                  <a:gd name="T37" fmla="*/ 47 h 75"/>
                  <a:gd name="T38" fmla="*/ 114 w 158"/>
                  <a:gd name="T39" fmla="*/ 54 h 75"/>
                  <a:gd name="T40" fmla="*/ 103 w 158"/>
                  <a:gd name="T41" fmla="*/ 59 h 75"/>
                  <a:gd name="T42" fmla="*/ 91 w 158"/>
                  <a:gd name="T43" fmla="*/ 62 h 75"/>
                  <a:gd name="T44" fmla="*/ 79 w 158"/>
                  <a:gd name="T45" fmla="*/ 62 h 75"/>
                  <a:gd name="T46" fmla="*/ 69 w 158"/>
                  <a:gd name="T47" fmla="*/ 56 h 75"/>
                  <a:gd name="T48" fmla="*/ 61 w 158"/>
                  <a:gd name="T49" fmla="*/ 54 h 75"/>
                  <a:gd name="T50" fmla="*/ 51 w 158"/>
                  <a:gd name="T51" fmla="*/ 42 h 75"/>
                  <a:gd name="T52" fmla="*/ 43 w 158"/>
                  <a:gd name="T53" fmla="*/ 24 h 75"/>
                  <a:gd name="T54" fmla="*/ 36 w 158"/>
                  <a:gd name="T55" fmla="*/ 9 h 75"/>
                  <a:gd name="T56" fmla="*/ 27 w 158"/>
                  <a:gd name="T57" fmla="*/ 3 h 75"/>
                  <a:gd name="T58" fmla="*/ 18 w 158"/>
                  <a:gd name="T59" fmla="*/ 0 h 75"/>
                  <a:gd name="T60" fmla="*/ 9 w 158"/>
                  <a:gd name="T61" fmla="*/ 3 h 75"/>
                  <a:gd name="T62" fmla="*/ 0 w 158"/>
                  <a:gd name="T63" fmla="*/ 3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75">
                    <a:moveTo>
                      <a:pt x="0" y="32"/>
                    </a:moveTo>
                    <a:lnTo>
                      <a:pt x="6" y="30"/>
                    </a:lnTo>
                    <a:lnTo>
                      <a:pt x="12" y="27"/>
                    </a:lnTo>
                    <a:lnTo>
                      <a:pt x="15" y="27"/>
                    </a:lnTo>
                    <a:lnTo>
                      <a:pt x="21" y="27"/>
                    </a:lnTo>
                    <a:lnTo>
                      <a:pt x="27" y="27"/>
                    </a:lnTo>
                    <a:lnTo>
                      <a:pt x="30" y="27"/>
                    </a:lnTo>
                    <a:lnTo>
                      <a:pt x="36" y="30"/>
                    </a:lnTo>
                    <a:lnTo>
                      <a:pt x="39" y="32"/>
                    </a:lnTo>
                    <a:lnTo>
                      <a:pt x="43" y="35"/>
                    </a:lnTo>
                    <a:lnTo>
                      <a:pt x="48" y="44"/>
                    </a:lnTo>
                    <a:lnTo>
                      <a:pt x="48" y="47"/>
                    </a:lnTo>
                    <a:lnTo>
                      <a:pt x="54" y="54"/>
                    </a:lnTo>
                    <a:lnTo>
                      <a:pt x="58" y="62"/>
                    </a:lnTo>
                    <a:lnTo>
                      <a:pt x="63" y="65"/>
                    </a:lnTo>
                    <a:lnTo>
                      <a:pt x="69" y="71"/>
                    </a:lnTo>
                    <a:lnTo>
                      <a:pt x="76" y="74"/>
                    </a:lnTo>
                    <a:lnTo>
                      <a:pt x="84" y="74"/>
                    </a:lnTo>
                    <a:lnTo>
                      <a:pt x="91" y="74"/>
                    </a:lnTo>
                    <a:lnTo>
                      <a:pt x="96" y="71"/>
                    </a:lnTo>
                    <a:lnTo>
                      <a:pt x="103" y="68"/>
                    </a:lnTo>
                    <a:lnTo>
                      <a:pt x="106" y="62"/>
                    </a:lnTo>
                    <a:lnTo>
                      <a:pt x="112" y="62"/>
                    </a:lnTo>
                    <a:lnTo>
                      <a:pt x="118" y="56"/>
                    </a:lnTo>
                    <a:lnTo>
                      <a:pt x="124" y="54"/>
                    </a:lnTo>
                    <a:lnTo>
                      <a:pt x="130" y="54"/>
                    </a:lnTo>
                    <a:lnTo>
                      <a:pt x="136" y="54"/>
                    </a:lnTo>
                    <a:lnTo>
                      <a:pt x="142" y="54"/>
                    </a:lnTo>
                    <a:lnTo>
                      <a:pt x="148" y="56"/>
                    </a:lnTo>
                    <a:lnTo>
                      <a:pt x="151" y="56"/>
                    </a:lnTo>
                    <a:lnTo>
                      <a:pt x="157" y="59"/>
                    </a:lnTo>
                    <a:lnTo>
                      <a:pt x="154" y="54"/>
                    </a:lnTo>
                    <a:lnTo>
                      <a:pt x="151" y="50"/>
                    </a:lnTo>
                    <a:lnTo>
                      <a:pt x="145" y="47"/>
                    </a:lnTo>
                    <a:lnTo>
                      <a:pt x="142" y="47"/>
                    </a:lnTo>
                    <a:lnTo>
                      <a:pt x="136" y="47"/>
                    </a:lnTo>
                    <a:lnTo>
                      <a:pt x="133" y="47"/>
                    </a:lnTo>
                    <a:lnTo>
                      <a:pt x="127" y="47"/>
                    </a:lnTo>
                    <a:lnTo>
                      <a:pt x="124" y="47"/>
                    </a:lnTo>
                    <a:lnTo>
                      <a:pt x="114" y="54"/>
                    </a:lnTo>
                    <a:lnTo>
                      <a:pt x="106" y="59"/>
                    </a:lnTo>
                    <a:lnTo>
                      <a:pt x="103" y="59"/>
                    </a:lnTo>
                    <a:lnTo>
                      <a:pt x="96" y="59"/>
                    </a:lnTo>
                    <a:lnTo>
                      <a:pt x="91" y="62"/>
                    </a:lnTo>
                    <a:lnTo>
                      <a:pt x="81" y="62"/>
                    </a:lnTo>
                    <a:lnTo>
                      <a:pt x="79" y="62"/>
                    </a:lnTo>
                    <a:lnTo>
                      <a:pt x="73" y="59"/>
                    </a:lnTo>
                    <a:lnTo>
                      <a:pt x="69" y="56"/>
                    </a:lnTo>
                    <a:lnTo>
                      <a:pt x="63" y="56"/>
                    </a:lnTo>
                    <a:lnTo>
                      <a:pt x="61" y="54"/>
                    </a:lnTo>
                    <a:lnTo>
                      <a:pt x="58" y="47"/>
                    </a:lnTo>
                    <a:lnTo>
                      <a:pt x="51" y="42"/>
                    </a:lnTo>
                    <a:lnTo>
                      <a:pt x="45" y="32"/>
                    </a:lnTo>
                    <a:lnTo>
                      <a:pt x="43" y="24"/>
                    </a:lnTo>
                    <a:lnTo>
                      <a:pt x="36" y="12"/>
                    </a:lnTo>
                    <a:lnTo>
                      <a:pt x="36" y="9"/>
                    </a:lnTo>
                    <a:lnTo>
                      <a:pt x="30" y="3"/>
                    </a:lnTo>
                    <a:lnTo>
                      <a:pt x="27" y="3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5" y="3"/>
                    </a:lnTo>
                    <a:lnTo>
                      <a:pt x="9" y="3"/>
                    </a:lnTo>
                    <a:lnTo>
                      <a:pt x="6" y="9"/>
                    </a:lnTo>
                    <a:lnTo>
                      <a:pt x="0" y="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ltGray">
              <a:xfrm>
                <a:off x="954" y="220"/>
                <a:ext cx="158" cy="73"/>
              </a:xfrm>
              <a:custGeom>
                <a:avLst/>
                <a:gdLst>
                  <a:gd name="T0" fmla="*/ 7 w 158"/>
                  <a:gd name="T1" fmla="*/ 27 h 73"/>
                  <a:gd name="T2" fmla="*/ 15 w 158"/>
                  <a:gd name="T3" fmla="*/ 24 h 73"/>
                  <a:gd name="T4" fmla="*/ 27 w 158"/>
                  <a:gd name="T5" fmla="*/ 27 h 73"/>
                  <a:gd name="T6" fmla="*/ 37 w 158"/>
                  <a:gd name="T7" fmla="*/ 30 h 73"/>
                  <a:gd name="T8" fmla="*/ 42 w 158"/>
                  <a:gd name="T9" fmla="*/ 36 h 73"/>
                  <a:gd name="T10" fmla="*/ 48 w 158"/>
                  <a:gd name="T11" fmla="*/ 48 h 73"/>
                  <a:gd name="T12" fmla="*/ 60 w 158"/>
                  <a:gd name="T13" fmla="*/ 63 h 73"/>
                  <a:gd name="T14" fmla="*/ 72 w 158"/>
                  <a:gd name="T15" fmla="*/ 69 h 73"/>
                  <a:gd name="T16" fmla="*/ 85 w 158"/>
                  <a:gd name="T17" fmla="*/ 72 h 73"/>
                  <a:gd name="T18" fmla="*/ 97 w 158"/>
                  <a:gd name="T19" fmla="*/ 72 h 73"/>
                  <a:gd name="T20" fmla="*/ 105 w 158"/>
                  <a:gd name="T21" fmla="*/ 63 h 73"/>
                  <a:gd name="T22" fmla="*/ 118 w 158"/>
                  <a:gd name="T23" fmla="*/ 57 h 73"/>
                  <a:gd name="T24" fmla="*/ 130 w 158"/>
                  <a:gd name="T25" fmla="*/ 54 h 73"/>
                  <a:gd name="T26" fmla="*/ 142 w 158"/>
                  <a:gd name="T27" fmla="*/ 54 h 73"/>
                  <a:gd name="T28" fmla="*/ 150 w 158"/>
                  <a:gd name="T29" fmla="*/ 57 h 73"/>
                  <a:gd name="T30" fmla="*/ 153 w 158"/>
                  <a:gd name="T31" fmla="*/ 54 h 73"/>
                  <a:gd name="T32" fmla="*/ 148 w 158"/>
                  <a:gd name="T33" fmla="*/ 48 h 73"/>
                  <a:gd name="T34" fmla="*/ 138 w 158"/>
                  <a:gd name="T35" fmla="*/ 45 h 73"/>
                  <a:gd name="T36" fmla="*/ 127 w 158"/>
                  <a:gd name="T37" fmla="*/ 48 h 73"/>
                  <a:gd name="T38" fmla="*/ 115 w 158"/>
                  <a:gd name="T39" fmla="*/ 54 h 73"/>
                  <a:gd name="T40" fmla="*/ 102 w 158"/>
                  <a:gd name="T41" fmla="*/ 60 h 73"/>
                  <a:gd name="T42" fmla="*/ 90 w 158"/>
                  <a:gd name="T43" fmla="*/ 60 h 73"/>
                  <a:gd name="T44" fmla="*/ 78 w 158"/>
                  <a:gd name="T45" fmla="*/ 60 h 73"/>
                  <a:gd name="T46" fmla="*/ 70 w 158"/>
                  <a:gd name="T47" fmla="*/ 57 h 73"/>
                  <a:gd name="T48" fmla="*/ 60 w 158"/>
                  <a:gd name="T49" fmla="*/ 51 h 73"/>
                  <a:gd name="T50" fmla="*/ 52 w 158"/>
                  <a:gd name="T51" fmla="*/ 39 h 73"/>
                  <a:gd name="T52" fmla="*/ 42 w 158"/>
                  <a:gd name="T53" fmla="*/ 24 h 73"/>
                  <a:gd name="T54" fmla="*/ 37 w 158"/>
                  <a:gd name="T55" fmla="*/ 7 h 73"/>
                  <a:gd name="T56" fmla="*/ 27 w 158"/>
                  <a:gd name="T57" fmla="*/ 0 h 73"/>
                  <a:gd name="T58" fmla="*/ 22 w 158"/>
                  <a:gd name="T59" fmla="*/ 0 h 73"/>
                  <a:gd name="T60" fmla="*/ 12 w 158"/>
                  <a:gd name="T61" fmla="*/ 3 h 73"/>
                  <a:gd name="T62" fmla="*/ 0 w 158"/>
                  <a:gd name="T63" fmla="*/ 3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8" h="73">
                    <a:moveTo>
                      <a:pt x="0" y="30"/>
                    </a:moveTo>
                    <a:lnTo>
                      <a:pt x="7" y="27"/>
                    </a:lnTo>
                    <a:lnTo>
                      <a:pt x="12" y="24"/>
                    </a:lnTo>
                    <a:lnTo>
                      <a:pt x="15" y="24"/>
                    </a:lnTo>
                    <a:lnTo>
                      <a:pt x="22" y="24"/>
                    </a:lnTo>
                    <a:lnTo>
                      <a:pt x="27" y="27"/>
                    </a:lnTo>
                    <a:lnTo>
                      <a:pt x="33" y="27"/>
                    </a:lnTo>
                    <a:lnTo>
                      <a:pt x="37" y="30"/>
                    </a:lnTo>
                    <a:lnTo>
                      <a:pt x="39" y="30"/>
                    </a:lnTo>
                    <a:lnTo>
                      <a:pt x="42" y="36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55" y="54"/>
                    </a:lnTo>
                    <a:lnTo>
                      <a:pt x="60" y="63"/>
                    </a:lnTo>
                    <a:lnTo>
                      <a:pt x="67" y="66"/>
                    </a:lnTo>
                    <a:lnTo>
                      <a:pt x="72" y="69"/>
                    </a:lnTo>
                    <a:lnTo>
                      <a:pt x="78" y="72"/>
                    </a:lnTo>
                    <a:lnTo>
                      <a:pt x="85" y="72"/>
                    </a:lnTo>
                    <a:lnTo>
                      <a:pt x="90" y="72"/>
                    </a:lnTo>
                    <a:lnTo>
                      <a:pt x="97" y="72"/>
                    </a:lnTo>
                    <a:lnTo>
                      <a:pt x="102" y="66"/>
                    </a:lnTo>
                    <a:lnTo>
                      <a:pt x="105" y="63"/>
                    </a:lnTo>
                    <a:lnTo>
                      <a:pt x="112" y="60"/>
                    </a:lnTo>
                    <a:lnTo>
                      <a:pt x="118" y="57"/>
                    </a:lnTo>
                    <a:lnTo>
                      <a:pt x="123" y="54"/>
                    </a:lnTo>
                    <a:lnTo>
                      <a:pt x="130" y="54"/>
                    </a:lnTo>
                    <a:lnTo>
                      <a:pt x="135" y="54"/>
                    </a:lnTo>
                    <a:lnTo>
                      <a:pt x="142" y="54"/>
                    </a:lnTo>
                    <a:lnTo>
                      <a:pt x="148" y="54"/>
                    </a:lnTo>
                    <a:lnTo>
                      <a:pt x="150" y="57"/>
                    </a:lnTo>
                    <a:lnTo>
                      <a:pt x="157" y="60"/>
                    </a:lnTo>
                    <a:lnTo>
                      <a:pt x="153" y="54"/>
                    </a:lnTo>
                    <a:lnTo>
                      <a:pt x="150" y="51"/>
                    </a:lnTo>
                    <a:lnTo>
                      <a:pt x="148" y="48"/>
                    </a:lnTo>
                    <a:lnTo>
                      <a:pt x="142" y="48"/>
                    </a:lnTo>
                    <a:lnTo>
                      <a:pt x="138" y="45"/>
                    </a:lnTo>
                    <a:lnTo>
                      <a:pt x="133" y="45"/>
                    </a:lnTo>
                    <a:lnTo>
                      <a:pt x="127" y="48"/>
                    </a:lnTo>
                    <a:lnTo>
                      <a:pt x="123" y="48"/>
                    </a:lnTo>
                    <a:lnTo>
                      <a:pt x="115" y="54"/>
                    </a:lnTo>
                    <a:lnTo>
                      <a:pt x="105" y="57"/>
                    </a:lnTo>
                    <a:lnTo>
                      <a:pt x="102" y="60"/>
                    </a:lnTo>
                    <a:lnTo>
                      <a:pt x="100" y="60"/>
                    </a:lnTo>
                    <a:lnTo>
                      <a:pt x="90" y="60"/>
                    </a:lnTo>
                    <a:lnTo>
                      <a:pt x="85" y="60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57"/>
                    </a:lnTo>
                    <a:lnTo>
                      <a:pt x="63" y="54"/>
                    </a:lnTo>
                    <a:lnTo>
                      <a:pt x="60" y="51"/>
                    </a:lnTo>
                    <a:lnTo>
                      <a:pt x="57" y="48"/>
                    </a:lnTo>
                    <a:lnTo>
                      <a:pt x="52" y="39"/>
                    </a:lnTo>
                    <a:lnTo>
                      <a:pt x="48" y="33"/>
                    </a:lnTo>
                    <a:lnTo>
                      <a:pt x="42" y="24"/>
                    </a:lnTo>
                    <a:lnTo>
                      <a:pt x="39" y="12"/>
                    </a:lnTo>
                    <a:lnTo>
                      <a:pt x="37" y="7"/>
                    </a:lnTo>
                    <a:lnTo>
                      <a:pt x="30" y="3"/>
                    </a:lnTo>
                    <a:lnTo>
                      <a:pt x="27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0" y="3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58" name="Freeform 34"/>
              <p:cNvSpPr>
                <a:spLocks/>
              </p:cNvSpPr>
              <p:nvPr/>
            </p:nvSpPr>
            <p:spPr bwMode="ltGray">
              <a:xfrm>
                <a:off x="4097" y="136"/>
                <a:ext cx="156" cy="74"/>
              </a:xfrm>
              <a:custGeom>
                <a:avLst/>
                <a:gdLst>
                  <a:gd name="T0" fmla="*/ 0 w 156"/>
                  <a:gd name="T1" fmla="*/ 43 h 74"/>
                  <a:gd name="T2" fmla="*/ 4 w 156"/>
                  <a:gd name="T3" fmla="*/ 46 h 74"/>
                  <a:gd name="T4" fmla="*/ 9 w 156"/>
                  <a:gd name="T5" fmla="*/ 48 h 74"/>
                  <a:gd name="T6" fmla="*/ 15 w 156"/>
                  <a:gd name="T7" fmla="*/ 48 h 74"/>
                  <a:gd name="T8" fmla="*/ 22 w 156"/>
                  <a:gd name="T9" fmla="*/ 48 h 74"/>
                  <a:gd name="T10" fmla="*/ 27 w 156"/>
                  <a:gd name="T11" fmla="*/ 48 h 74"/>
                  <a:gd name="T12" fmla="*/ 30 w 156"/>
                  <a:gd name="T13" fmla="*/ 46 h 74"/>
                  <a:gd name="T14" fmla="*/ 37 w 156"/>
                  <a:gd name="T15" fmla="*/ 43 h 74"/>
                  <a:gd name="T16" fmla="*/ 43 w 156"/>
                  <a:gd name="T17" fmla="*/ 37 h 74"/>
                  <a:gd name="T18" fmla="*/ 45 w 156"/>
                  <a:gd name="T19" fmla="*/ 30 h 74"/>
                  <a:gd name="T20" fmla="*/ 49 w 156"/>
                  <a:gd name="T21" fmla="*/ 25 h 74"/>
                  <a:gd name="T22" fmla="*/ 52 w 156"/>
                  <a:gd name="T23" fmla="*/ 18 h 74"/>
                  <a:gd name="T24" fmla="*/ 58 w 156"/>
                  <a:gd name="T25" fmla="*/ 12 h 74"/>
                  <a:gd name="T26" fmla="*/ 64 w 156"/>
                  <a:gd name="T27" fmla="*/ 7 h 74"/>
                  <a:gd name="T28" fmla="*/ 70 w 156"/>
                  <a:gd name="T29" fmla="*/ 3 h 74"/>
                  <a:gd name="T30" fmla="*/ 76 w 156"/>
                  <a:gd name="T31" fmla="*/ 0 h 74"/>
                  <a:gd name="T32" fmla="*/ 85 w 156"/>
                  <a:gd name="T33" fmla="*/ 0 h 74"/>
                  <a:gd name="T34" fmla="*/ 91 w 156"/>
                  <a:gd name="T35" fmla="*/ 0 h 74"/>
                  <a:gd name="T36" fmla="*/ 95 w 156"/>
                  <a:gd name="T37" fmla="*/ 0 h 74"/>
                  <a:gd name="T38" fmla="*/ 100 w 156"/>
                  <a:gd name="T39" fmla="*/ 7 h 74"/>
                  <a:gd name="T40" fmla="*/ 106 w 156"/>
                  <a:gd name="T41" fmla="*/ 9 h 74"/>
                  <a:gd name="T42" fmla="*/ 110 w 156"/>
                  <a:gd name="T43" fmla="*/ 12 h 74"/>
                  <a:gd name="T44" fmla="*/ 118 w 156"/>
                  <a:gd name="T45" fmla="*/ 15 h 74"/>
                  <a:gd name="T46" fmla="*/ 125 w 156"/>
                  <a:gd name="T47" fmla="*/ 18 h 74"/>
                  <a:gd name="T48" fmla="*/ 130 w 156"/>
                  <a:gd name="T49" fmla="*/ 18 h 74"/>
                  <a:gd name="T50" fmla="*/ 136 w 156"/>
                  <a:gd name="T51" fmla="*/ 18 h 74"/>
                  <a:gd name="T52" fmla="*/ 140 w 156"/>
                  <a:gd name="T53" fmla="*/ 18 h 74"/>
                  <a:gd name="T54" fmla="*/ 146 w 156"/>
                  <a:gd name="T55" fmla="*/ 18 h 74"/>
                  <a:gd name="T56" fmla="*/ 151 w 156"/>
                  <a:gd name="T57" fmla="*/ 15 h 74"/>
                  <a:gd name="T58" fmla="*/ 155 w 156"/>
                  <a:gd name="T59" fmla="*/ 12 h 74"/>
                  <a:gd name="T60" fmla="*/ 155 w 156"/>
                  <a:gd name="T61" fmla="*/ 18 h 74"/>
                  <a:gd name="T62" fmla="*/ 151 w 156"/>
                  <a:gd name="T63" fmla="*/ 22 h 74"/>
                  <a:gd name="T64" fmla="*/ 146 w 156"/>
                  <a:gd name="T65" fmla="*/ 25 h 74"/>
                  <a:gd name="T66" fmla="*/ 143 w 156"/>
                  <a:gd name="T67" fmla="*/ 27 h 74"/>
                  <a:gd name="T68" fmla="*/ 136 w 156"/>
                  <a:gd name="T69" fmla="*/ 27 h 74"/>
                  <a:gd name="T70" fmla="*/ 133 w 156"/>
                  <a:gd name="T71" fmla="*/ 27 h 74"/>
                  <a:gd name="T72" fmla="*/ 128 w 156"/>
                  <a:gd name="T73" fmla="*/ 27 h 74"/>
                  <a:gd name="T74" fmla="*/ 121 w 156"/>
                  <a:gd name="T75" fmla="*/ 25 h 74"/>
                  <a:gd name="T76" fmla="*/ 115 w 156"/>
                  <a:gd name="T77" fmla="*/ 18 h 74"/>
                  <a:gd name="T78" fmla="*/ 106 w 156"/>
                  <a:gd name="T79" fmla="*/ 15 h 74"/>
                  <a:gd name="T80" fmla="*/ 103 w 156"/>
                  <a:gd name="T81" fmla="*/ 12 h 74"/>
                  <a:gd name="T82" fmla="*/ 97 w 156"/>
                  <a:gd name="T83" fmla="*/ 12 h 74"/>
                  <a:gd name="T84" fmla="*/ 88 w 156"/>
                  <a:gd name="T85" fmla="*/ 12 h 74"/>
                  <a:gd name="T86" fmla="*/ 82 w 156"/>
                  <a:gd name="T87" fmla="*/ 12 h 74"/>
                  <a:gd name="T88" fmla="*/ 79 w 156"/>
                  <a:gd name="T89" fmla="*/ 12 h 74"/>
                  <a:gd name="T90" fmla="*/ 73 w 156"/>
                  <a:gd name="T91" fmla="*/ 12 h 74"/>
                  <a:gd name="T92" fmla="*/ 67 w 156"/>
                  <a:gd name="T93" fmla="*/ 15 h 74"/>
                  <a:gd name="T94" fmla="*/ 64 w 156"/>
                  <a:gd name="T95" fmla="*/ 18 h 74"/>
                  <a:gd name="T96" fmla="*/ 58 w 156"/>
                  <a:gd name="T97" fmla="*/ 22 h 74"/>
                  <a:gd name="T98" fmla="*/ 55 w 156"/>
                  <a:gd name="T99" fmla="*/ 25 h 74"/>
                  <a:gd name="T100" fmla="*/ 52 w 156"/>
                  <a:gd name="T101" fmla="*/ 33 h 74"/>
                  <a:gd name="T102" fmla="*/ 45 w 156"/>
                  <a:gd name="T103" fmla="*/ 43 h 74"/>
                  <a:gd name="T104" fmla="*/ 43 w 156"/>
                  <a:gd name="T105" fmla="*/ 48 h 74"/>
                  <a:gd name="T106" fmla="*/ 37 w 156"/>
                  <a:gd name="T107" fmla="*/ 61 h 74"/>
                  <a:gd name="T108" fmla="*/ 34 w 156"/>
                  <a:gd name="T109" fmla="*/ 67 h 74"/>
                  <a:gd name="T110" fmla="*/ 30 w 156"/>
                  <a:gd name="T111" fmla="*/ 70 h 74"/>
                  <a:gd name="T112" fmla="*/ 27 w 156"/>
                  <a:gd name="T113" fmla="*/ 73 h 74"/>
                  <a:gd name="T114" fmla="*/ 22 w 156"/>
                  <a:gd name="T115" fmla="*/ 73 h 74"/>
                  <a:gd name="T116" fmla="*/ 19 w 156"/>
                  <a:gd name="T117" fmla="*/ 73 h 74"/>
                  <a:gd name="T118" fmla="*/ 15 w 156"/>
                  <a:gd name="T119" fmla="*/ 73 h 74"/>
                  <a:gd name="T120" fmla="*/ 9 w 156"/>
                  <a:gd name="T121" fmla="*/ 70 h 74"/>
                  <a:gd name="T122" fmla="*/ 7 w 156"/>
                  <a:gd name="T123" fmla="*/ 67 h 74"/>
                  <a:gd name="T124" fmla="*/ 0 w 156"/>
                  <a:gd name="T125" fmla="*/ 4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6" h="74">
                    <a:moveTo>
                      <a:pt x="0" y="43"/>
                    </a:moveTo>
                    <a:lnTo>
                      <a:pt x="4" y="46"/>
                    </a:lnTo>
                    <a:lnTo>
                      <a:pt x="9" y="48"/>
                    </a:lnTo>
                    <a:lnTo>
                      <a:pt x="15" y="48"/>
                    </a:lnTo>
                    <a:lnTo>
                      <a:pt x="22" y="48"/>
                    </a:lnTo>
                    <a:lnTo>
                      <a:pt x="27" y="48"/>
                    </a:lnTo>
                    <a:lnTo>
                      <a:pt x="30" y="46"/>
                    </a:lnTo>
                    <a:lnTo>
                      <a:pt x="37" y="43"/>
                    </a:lnTo>
                    <a:lnTo>
                      <a:pt x="43" y="37"/>
                    </a:lnTo>
                    <a:lnTo>
                      <a:pt x="45" y="30"/>
                    </a:lnTo>
                    <a:lnTo>
                      <a:pt x="49" y="25"/>
                    </a:lnTo>
                    <a:lnTo>
                      <a:pt x="52" y="18"/>
                    </a:lnTo>
                    <a:lnTo>
                      <a:pt x="58" y="12"/>
                    </a:lnTo>
                    <a:lnTo>
                      <a:pt x="64" y="7"/>
                    </a:lnTo>
                    <a:lnTo>
                      <a:pt x="70" y="3"/>
                    </a:lnTo>
                    <a:lnTo>
                      <a:pt x="76" y="0"/>
                    </a:lnTo>
                    <a:lnTo>
                      <a:pt x="85" y="0"/>
                    </a:lnTo>
                    <a:lnTo>
                      <a:pt x="91" y="0"/>
                    </a:lnTo>
                    <a:lnTo>
                      <a:pt x="95" y="0"/>
                    </a:lnTo>
                    <a:lnTo>
                      <a:pt x="100" y="7"/>
                    </a:lnTo>
                    <a:lnTo>
                      <a:pt x="106" y="9"/>
                    </a:lnTo>
                    <a:lnTo>
                      <a:pt x="110" y="12"/>
                    </a:lnTo>
                    <a:lnTo>
                      <a:pt x="118" y="15"/>
                    </a:lnTo>
                    <a:lnTo>
                      <a:pt x="125" y="18"/>
                    </a:lnTo>
                    <a:lnTo>
                      <a:pt x="130" y="18"/>
                    </a:lnTo>
                    <a:lnTo>
                      <a:pt x="136" y="18"/>
                    </a:lnTo>
                    <a:lnTo>
                      <a:pt x="140" y="18"/>
                    </a:lnTo>
                    <a:lnTo>
                      <a:pt x="146" y="18"/>
                    </a:lnTo>
                    <a:lnTo>
                      <a:pt x="151" y="15"/>
                    </a:lnTo>
                    <a:lnTo>
                      <a:pt x="155" y="12"/>
                    </a:lnTo>
                    <a:lnTo>
                      <a:pt x="155" y="18"/>
                    </a:lnTo>
                    <a:lnTo>
                      <a:pt x="151" y="22"/>
                    </a:lnTo>
                    <a:lnTo>
                      <a:pt x="146" y="25"/>
                    </a:lnTo>
                    <a:lnTo>
                      <a:pt x="143" y="27"/>
                    </a:lnTo>
                    <a:lnTo>
                      <a:pt x="136" y="27"/>
                    </a:lnTo>
                    <a:lnTo>
                      <a:pt x="133" y="27"/>
                    </a:lnTo>
                    <a:lnTo>
                      <a:pt x="128" y="27"/>
                    </a:lnTo>
                    <a:lnTo>
                      <a:pt x="121" y="25"/>
                    </a:lnTo>
                    <a:lnTo>
                      <a:pt x="115" y="18"/>
                    </a:lnTo>
                    <a:lnTo>
                      <a:pt x="106" y="15"/>
                    </a:lnTo>
                    <a:lnTo>
                      <a:pt x="103" y="12"/>
                    </a:lnTo>
                    <a:lnTo>
                      <a:pt x="97" y="12"/>
                    </a:lnTo>
                    <a:lnTo>
                      <a:pt x="88" y="12"/>
                    </a:lnTo>
                    <a:lnTo>
                      <a:pt x="82" y="12"/>
                    </a:lnTo>
                    <a:lnTo>
                      <a:pt x="79" y="12"/>
                    </a:lnTo>
                    <a:lnTo>
                      <a:pt x="73" y="12"/>
                    </a:lnTo>
                    <a:lnTo>
                      <a:pt x="67" y="15"/>
                    </a:lnTo>
                    <a:lnTo>
                      <a:pt x="64" y="18"/>
                    </a:lnTo>
                    <a:lnTo>
                      <a:pt x="58" y="22"/>
                    </a:lnTo>
                    <a:lnTo>
                      <a:pt x="55" y="25"/>
                    </a:lnTo>
                    <a:lnTo>
                      <a:pt x="52" y="33"/>
                    </a:lnTo>
                    <a:lnTo>
                      <a:pt x="45" y="43"/>
                    </a:lnTo>
                    <a:lnTo>
                      <a:pt x="43" y="48"/>
                    </a:lnTo>
                    <a:lnTo>
                      <a:pt x="37" y="61"/>
                    </a:lnTo>
                    <a:lnTo>
                      <a:pt x="34" y="67"/>
                    </a:lnTo>
                    <a:lnTo>
                      <a:pt x="30" y="70"/>
                    </a:lnTo>
                    <a:lnTo>
                      <a:pt x="27" y="73"/>
                    </a:lnTo>
                    <a:lnTo>
                      <a:pt x="22" y="73"/>
                    </a:lnTo>
                    <a:lnTo>
                      <a:pt x="19" y="73"/>
                    </a:lnTo>
                    <a:lnTo>
                      <a:pt x="15" y="73"/>
                    </a:lnTo>
                    <a:lnTo>
                      <a:pt x="9" y="70"/>
                    </a:lnTo>
                    <a:lnTo>
                      <a:pt x="7" y="67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ltGray">
              <a:xfrm>
                <a:off x="157" y="510"/>
                <a:ext cx="153" cy="75"/>
              </a:xfrm>
              <a:custGeom>
                <a:avLst/>
                <a:gdLst>
                  <a:gd name="T0" fmla="*/ 3 w 153"/>
                  <a:gd name="T1" fmla="*/ 46 h 75"/>
                  <a:gd name="T2" fmla="*/ 15 w 153"/>
                  <a:gd name="T3" fmla="*/ 49 h 75"/>
                  <a:gd name="T4" fmla="*/ 23 w 153"/>
                  <a:gd name="T5" fmla="*/ 49 h 75"/>
                  <a:gd name="T6" fmla="*/ 33 w 153"/>
                  <a:gd name="T7" fmla="*/ 46 h 75"/>
                  <a:gd name="T8" fmla="*/ 42 w 153"/>
                  <a:gd name="T9" fmla="*/ 37 h 75"/>
                  <a:gd name="T10" fmla="*/ 48 w 153"/>
                  <a:gd name="T11" fmla="*/ 28 h 75"/>
                  <a:gd name="T12" fmla="*/ 57 w 153"/>
                  <a:gd name="T13" fmla="*/ 12 h 75"/>
                  <a:gd name="T14" fmla="*/ 68 w 153"/>
                  <a:gd name="T15" fmla="*/ 3 h 75"/>
                  <a:gd name="T16" fmla="*/ 83 w 153"/>
                  <a:gd name="T17" fmla="*/ 0 h 75"/>
                  <a:gd name="T18" fmla="*/ 92 w 153"/>
                  <a:gd name="T19" fmla="*/ 3 h 75"/>
                  <a:gd name="T20" fmla="*/ 104 w 153"/>
                  <a:gd name="T21" fmla="*/ 10 h 75"/>
                  <a:gd name="T22" fmla="*/ 113 w 153"/>
                  <a:gd name="T23" fmla="*/ 15 h 75"/>
                  <a:gd name="T24" fmla="*/ 125 w 153"/>
                  <a:gd name="T25" fmla="*/ 22 h 75"/>
                  <a:gd name="T26" fmla="*/ 137 w 153"/>
                  <a:gd name="T27" fmla="*/ 22 h 75"/>
                  <a:gd name="T28" fmla="*/ 149 w 153"/>
                  <a:gd name="T29" fmla="*/ 15 h 75"/>
                  <a:gd name="T30" fmla="*/ 152 w 153"/>
                  <a:gd name="T31" fmla="*/ 22 h 75"/>
                  <a:gd name="T32" fmla="*/ 143 w 153"/>
                  <a:gd name="T33" fmla="*/ 25 h 75"/>
                  <a:gd name="T34" fmla="*/ 134 w 153"/>
                  <a:gd name="T35" fmla="*/ 28 h 75"/>
                  <a:gd name="T36" fmla="*/ 122 w 153"/>
                  <a:gd name="T37" fmla="*/ 28 h 75"/>
                  <a:gd name="T38" fmla="*/ 113 w 153"/>
                  <a:gd name="T39" fmla="*/ 22 h 75"/>
                  <a:gd name="T40" fmla="*/ 102 w 153"/>
                  <a:gd name="T41" fmla="*/ 15 h 75"/>
                  <a:gd name="T42" fmla="*/ 87 w 153"/>
                  <a:gd name="T43" fmla="*/ 12 h 75"/>
                  <a:gd name="T44" fmla="*/ 75 w 153"/>
                  <a:gd name="T45" fmla="*/ 12 h 75"/>
                  <a:gd name="T46" fmla="*/ 65 w 153"/>
                  <a:gd name="T47" fmla="*/ 15 h 75"/>
                  <a:gd name="T48" fmla="*/ 57 w 153"/>
                  <a:gd name="T49" fmla="*/ 22 h 75"/>
                  <a:gd name="T50" fmla="*/ 50 w 153"/>
                  <a:gd name="T51" fmla="*/ 34 h 75"/>
                  <a:gd name="T52" fmla="*/ 42 w 153"/>
                  <a:gd name="T53" fmla="*/ 53 h 75"/>
                  <a:gd name="T54" fmla="*/ 33 w 153"/>
                  <a:gd name="T55" fmla="*/ 68 h 75"/>
                  <a:gd name="T56" fmla="*/ 23 w 153"/>
                  <a:gd name="T57" fmla="*/ 74 h 75"/>
                  <a:gd name="T58" fmla="*/ 18 w 153"/>
                  <a:gd name="T59" fmla="*/ 74 h 75"/>
                  <a:gd name="T60" fmla="*/ 8 w 153"/>
                  <a:gd name="T61" fmla="*/ 71 h 75"/>
                  <a:gd name="T62" fmla="*/ 0 w 153"/>
                  <a:gd name="T63" fmla="*/ 4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3" h="75">
                    <a:moveTo>
                      <a:pt x="0" y="43"/>
                    </a:moveTo>
                    <a:lnTo>
                      <a:pt x="3" y="46"/>
                    </a:lnTo>
                    <a:lnTo>
                      <a:pt x="8" y="49"/>
                    </a:lnTo>
                    <a:lnTo>
                      <a:pt x="15" y="49"/>
                    </a:lnTo>
                    <a:lnTo>
                      <a:pt x="21" y="49"/>
                    </a:lnTo>
                    <a:lnTo>
                      <a:pt x="23" y="49"/>
                    </a:lnTo>
                    <a:lnTo>
                      <a:pt x="30" y="49"/>
                    </a:lnTo>
                    <a:lnTo>
                      <a:pt x="33" y="46"/>
                    </a:lnTo>
                    <a:lnTo>
                      <a:pt x="35" y="43"/>
                    </a:lnTo>
                    <a:lnTo>
                      <a:pt x="42" y="37"/>
                    </a:lnTo>
                    <a:lnTo>
                      <a:pt x="45" y="31"/>
                    </a:lnTo>
                    <a:lnTo>
                      <a:pt x="48" y="28"/>
                    </a:lnTo>
                    <a:lnTo>
                      <a:pt x="50" y="18"/>
                    </a:lnTo>
                    <a:lnTo>
                      <a:pt x="57" y="12"/>
                    </a:lnTo>
                    <a:lnTo>
                      <a:pt x="62" y="10"/>
                    </a:lnTo>
                    <a:lnTo>
                      <a:pt x="68" y="3"/>
                    </a:lnTo>
                    <a:lnTo>
                      <a:pt x="75" y="0"/>
                    </a:lnTo>
                    <a:lnTo>
                      <a:pt x="83" y="0"/>
                    </a:lnTo>
                    <a:lnTo>
                      <a:pt x="90" y="0"/>
                    </a:lnTo>
                    <a:lnTo>
                      <a:pt x="92" y="3"/>
                    </a:lnTo>
                    <a:lnTo>
                      <a:pt x="98" y="7"/>
                    </a:lnTo>
                    <a:lnTo>
                      <a:pt x="104" y="10"/>
                    </a:lnTo>
                    <a:lnTo>
                      <a:pt x="107" y="12"/>
                    </a:lnTo>
                    <a:lnTo>
                      <a:pt x="113" y="15"/>
                    </a:lnTo>
                    <a:lnTo>
                      <a:pt x="119" y="18"/>
                    </a:lnTo>
                    <a:lnTo>
                      <a:pt x="125" y="22"/>
                    </a:lnTo>
                    <a:lnTo>
                      <a:pt x="131" y="22"/>
                    </a:lnTo>
                    <a:lnTo>
                      <a:pt x="137" y="22"/>
                    </a:lnTo>
                    <a:lnTo>
                      <a:pt x="143" y="18"/>
                    </a:lnTo>
                    <a:lnTo>
                      <a:pt x="149" y="15"/>
                    </a:lnTo>
                    <a:lnTo>
                      <a:pt x="152" y="15"/>
                    </a:lnTo>
                    <a:lnTo>
                      <a:pt x="152" y="22"/>
                    </a:lnTo>
                    <a:lnTo>
                      <a:pt x="149" y="25"/>
                    </a:lnTo>
                    <a:lnTo>
                      <a:pt x="143" y="25"/>
                    </a:lnTo>
                    <a:lnTo>
                      <a:pt x="137" y="28"/>
                    </a:lnTo>
                    <a:lnTo>
                      <a:pt x="134" y="28"/>
                    </a:lnTo>
                    <a:lnTo>
                      <a:pt x="131" y="28"/>
                    </a:lnTo>
                    <a:lnTo>
                      <a:pt x="122" y="28"/>
                    </a:lnTo>
                    <a:lnTo>
                      <a:pt x="119" y="25"/>
                    </a:lnTo>
                    <a:lnTo>
                      <a:pt x="113" y="22"/>
                    </a:lnTo>
                    <a:lnTo>
                      <a:pt x="104" y="15"/>
                    </a:lnTo>
                    <a:lnTo>
                      <a:pt x="102" y="15"/>
                    </a:lnTo>
                    <a:lnTo>
                      <a:pt x="95" y="15"/>
                    </a:lnTo>
                    <a:lnTo>
                      <a:pt x="87" y="12"/>
                    </a:lnTo>
                    <a:lnTo>
                      <a:pt x="80" y="12"/>
                    </a:lnTo>
                    <a:lnTo>
                      <a:pt x="75" y="12"/>
                    </a:lnTo>
                    <a:lnTo>
                      <a:pt x="72" y="15"/>
                    </a:lnTo>
                    <a:lnTo>
                      <a:pt x="65" y="15"/>
                    </a:lnTo>
                    <a:lnTo>
                      <a:pt x="62" y="18"/>
                    </a:lnTo>
                    <a:lnTo>
                      <a:pt x="57" y="22"/>
                    </a:lnTo>
                    <a:lnTo>
                      <a:pt x="53" y="25"/>
                    </a:lnTo>
                    <a:lnTo>
                      <a:pt x="50" y="34"/>
                    </a:lnTo>
                    <a:lnTo>
                      <a:pt x="45" y="43"/>
                    </a:lnTo>
                    <a:lnTo>
                      <a:pt x="42" y="53"/>
                    </a:lnTo>
                    <a:lnTo>
                      <a:pt x="35" y="64"/>
                    </a:lnTo>
                    <a:lnTo>
                      <a:pt x="33" y="68"/>
                    </a:lnTo>
                    <a:lnTo>
                      <a:pt x="30" y="74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18" y="74"/>
                    </a:lnTo>
                    <a:lnTo>
                      <a:pt x="15" y="74"/>
                    </a:lnTo>
                    <a:lnTo>
                      <a:pt x="8" y="71"/>
                    </a:lnTo>
                    <a:lnTo>
                      <a:pt x="3" y="68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ltGray">
              <a:xfrm>
                <a:off x="5581" y="1847"/>
                <a:ext cx="154" cy="72"/>
              </a:xfrm>
              <a:custGeom>
                <a:avLst/>
                <a:gdLst>
                  <a:gd name="T0" fmla="*/ 3 w 154"/>
                  <a:gd name="T1" fmla="*/ 44 h 72"/>
                  <a:gd name="T2" fmla="*/ 15 w 154"/>
                  <a:gd name="T3" fmla="*/ 48 h 72"/>
                  <a:gd name="T4" fmla="*/ 26 w 154"/>
                  <a:gd name="T5" fmla="*/ 48 h 72"/>
                  <a:gd name="T6" fmla="*/ 33 w 154"/>
                  <a:gd name="T7" fmla="*/ 41 h 72"/>
                  <a:gd name="T8" fmla="*/ 41 w 154"/>
                  <a:gd name="T9" fmla="*/ 36 h 72"/>
                  <a:gd name="T10" fmla="*/ 48 w 154"/>
                  <a:gd name="T11" fmla="*/ 24 h 72"/>
                  <a:gd name="T12" fmla="*/ 56 w 154"/>
                  <a:gd name="T13" fmla="*/ 12 h 72"/>
                  <a:gd name="T14" fmla="*/ 69 w 154"/>
                  <a:gd name="T15" fmla="*/ 4 h 72"/>
                  <a:gd name="T16" fmla="*/ 84 w 154"/>
                  <a:gd name="T17" fmla="*/ 0 h 72"/>
                  <a:gd name="T18" fmla="*/ 93 w 154"/>
                  <a:gd name="T19" fmla="*/ 4 h 72"/>
                  <a:gd name="T20" fmla="*/ 105 w 154"/>
                  <a:gd name="T21" fmla="*/ 9 h 72"/>
                  <a:gd name="T22" fmla="*/ 116 w 154"/>
                  <a:gd name="T23" fmla="*/ 15 h 72"/>
                  <a:gd name="T24" fmla="*/ 126 w 154"/>
                  <a:gd name="T25" fmla="*/ 18 h 72"/>
                  <a:gd name="T26" fmla="*/ 138 w 154"/>
                  <a:gd name="T27" fmla="*/ 18 h 72"/>
                  <a:gd name="T28" fmla="*/ 150 w 154"/>
                  <a:gd name="T29" fmla="*/ 15 h 72"/>
                  <a:gd name="T30" fmla="*/ 153 w 154"/>
                  <a:gd name="T31" fmla="*/ 18 h 72"/>
                  <a:gd name="T32" fmla="*/ 144 w 154"/>
                  <a:gd name="T33" fmla="*/ 24 h 72"/>
                  <a:gd name="T34" fmla="*/ 135 w 154"/>
                  <a:gd name="T35" fmla="*/ 27 h 72"/>
                  <a:gd name="T36" fmla="*/ 126 w 154"/>
                  <a:gd name="T37" fmla="*/ 24 h 72"/>
                  <a:gd name="T38" fmla="*/ 114 w 154"/>
                  <a:gd name="T39" fmla="*/ 18 h 72"/>
                  <a:gd name="T40" fmla="*/ 101 w 154"/>
                  <a:gd name="T41" fmla="*/ 12 h 72"/>
                  <a:gd name="T42" fmla="*/ 86 w 154"/>
                  <a:gd name="T43" fmla="*/ 12 h 72"/>
                  <a:gd name="T44" fmla="*/ 78 w 154"/>
                  <a:gd name="T45" fmla="*/ 12 h 72"/>
                  <a:gd name="T46" fmla="*/ 66 w 154"/>
                  <a:gd name="T47" fmla="*/ 15 h 72"/>
                  <a:gd name="T48" fmla="*/ 56 w 154"/>
                  <a:gd name="T49" fmla="*/ 21 h 72"/>
                  <a:gd name="T50" fmla="*/ 51 w 154"/>
                  <a:gd name="T51" fmla="*/ 33 h 72"/>
                  <a:gd name="T52" fmla="*/ 41 w 154"/>
                  <a:gd name="T53" fmla="*/ 51 h 72"/>
                  <a:gd name="T54" fmla="*/ 33 w 154"/>
                  <a:gd name="T55" fmla="*/ 65 h 72"/>
                  <a:gd name="T56" fmla="*/ 26 w 154"/>
                  <a:gd name="T57" fmla="*/ 71 h 72"/>
                  <a:gd name="T58" fmla="*/ 18 w 154"/>
                  <a:gd name="T59" fmla="*/ 71 h 72"/>
                  <a:gd name="T60" fmla="*/ 8 w 154"/>
                  <a:gd name="T61" fmla="*/ 68 h 72"/>
                  <a:gd name="T62" fmla="*/ 0 w 154"/>
                  <a:gd name="T63" fmla="*/ 4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4" h="72">
                    <a:moveTo>
                      <a:pt x="0" y="41"/>
                    </a:moveTo>
                    <a:lnTo>
                      <a:pt x="3" y="44"/>
                    </a:lnTo>
                    <a:lnTo>
                      <a:pt x="8" y="48"/>
                    </a:lnTo>
                    <a:lnTo>
                      <a:pt x="15" y="48"/>
                    </a:lnTo>
                    <a:lnTo>
                      <a:pt x="21" y="48"/>
                    </a:lnTo>
                    <a:lnTo>
                      <a:pt x="26" y="48"/>
                    </a:lnTo>
                    <a:lnTo>
                      <a:pt x="30" y="44"/>
                    </a:lnTo>
                    <a:lnTo>
                      <a:pt x="33" y="41"/>
                    </a:lnTo>
                    <a:lnTo>
                      <a:pt x="36" y="41"/>
                    </a:lnTo>
                    <a:lnTo>
                      <a:pt x="41" y="36"/>
                    </a:lnTo>
                    <a:lnTo>
                      <a:pt x="45" y="30"/>
                    </a:lnTo>
                    <a:lnTo>
                      <a:pt x="48" y="24"/>
                    </a:lnTo>
                    <a:lnTo>
                      <a:pt x="51" y="18"/>
                    </a:lnTo>
                    <a:lnTo>
                      <a:pt x="56" y="12"/>
                    </a:lnTo>
                    <a:lnTo>
                      <a:pt x="63" y="6"/>
                    </a:lnTo>
                    <a:lnTo>
                      <a:pt x="69" y="4"/>
                    </a:lnTo>
                    <a:lnTo>
                      <a:pt x="75" y="0"/>
                    </a:lnTo>
                    <a:lnTo>
                      <a:pt x="84" y="0"/>
                    </a:lnTo>
                    <a:lnTo>
                      <a:pt x="90" y="0"/>
                    </a:lnTo>
                    <a:lnTo>
                      <a:pt x="93" y="4"/>
                    </a:lnTo>
                    <a:lnTo>
                      <a:pt x="99" y="6"/>
                    </a:lnTo>
                    <a:lnTo>
                      <a:pt x="105" y="9"/>
                    </a:lnTo>
                    <a:lnTo>
                      <a:pt x="108" y="12"/>
                    </a:lnTo>
                    <a:lnTo>
                      <a:pt x="116" y="15"/>
                    </a:lnTo>
                    <a:lnTo>
                      <a:pt x="123" y="18"/>
                    </a:lnTo>
                    <a:lnTo>
                      <a:pt x="126" y="18"/>
                    </a:lnTo>
                    <a:lnTo>
                      <a:pt x="131" y="21"/>
                    </a:lnTo>
                    <a:lnTo>
                      <a:pt x="138" y="18"/>
                    </a:lnTo>
                    <a:lnTo>
                      <a:pt x="144" y="18"/>
                    </a:lnTo>
                    <a:lnTo>
                      <a:pt x="150" y="15"/>
                    </a:lnTo>
                    <a:lnTo>
                      <a:pt x="153" y="12"/>
                    </a:lnTo>
                    <a:lnTo>
                      <a:pt x="153" y="18"/>
                    </a:lnTo>
                    <a:lnTo>
                      <a:pt x="150" y="21"/>
                    </a:lnTo>
                    <a:lnTo>
                      <a:pt x="144" y="24"/>
                    </a:lnTo>
                    <a:lnTo>
                      <a:pt x="141" y="27"/>
                    </a:lnTo>
                    <a:lnTo>
                      <a:pt x="135" y="27"/>
                    </a:lnTo>
                    <a:lnTo>
                      <a:pt x="131" y="27"/>
                    </a:lnTo>
                    <a:lnTo>
                      <a:pt x="126" y="24"/>
                    </a:lnTo>
                    <a:lnTo>
                      <a:pt x="120" y="24"/>
                    </a:lnTo>
                    <a:lnTo>
                      <a:pt x="114" y="18"/>
                    </a:lnTo>
                    <a:lnTo>
                      <a:pt x="105" y="15"/>
                    </a:lnTo>
                    <a:lnTo>
                      <a:pt x="101" y="12"/>
                    </a:lnTo>
                    <a:lnTo>
                      <a:pt x="96" y="12"/>
                    </a:lnTo>
                    <a:lnTo>
                      <a:pt x="86" y="12"/>
                    </a:lnTo>
                    <a:lnTo>
                      <a:pt x="81" y="12"/>
                    </a:lnTo>
                    <a:lnTo>
                      <a:pt x="78" y="12"/>
                    </a:lnTo>
                    <a:lnTo>
                      <a:pt x="71" y="12"/>
                    </a:lnTo>
                    <a:lnTo>
                      <a:pt x="66" y="15"/>
                    </a:lnTo>
                    <a:lnTo>
                      <a:pt x="63" y="18"/>
                    </a:lnTo>
                    <a:lnTo>
                      <a:pt x="56" y="21"/>
                    </a:lnTo>
                    <a:lnTo>
                      <a:pt x="54" y="24"/>
                    </a:lnTo>
                    <a:lnTo>
                      <a:pt x="51" y="33"/>
                    </a:lnTo>
                    <a:lnTo>
                      <a:pt x="45" y="39"/>
                    </a:lnTo>
                    <a:lnTo>
                      <a:pt x="41" y="51"/>
                    </a:lnTo>
                    <a:lnTo>
                      <a:pt x="36" y="59"/>
                    </a:lnTo>
                    <a:lnTo>
                      <a:pt x="33" y="65"/>
                    </a:lnTo>
                    <a:lnTo>
                      <a:pt x="30" y="68"/>
                    </a:lnTo>
                    <a:lnTo>
                      <a:pt x="26" y="71"/>
                    </a:lnTo>
                    <a:lnTo>
                      <a:pt x="21" y="71"/>
                    </a:lnTo>
                    <a:lnTo>
                      <a:pt x="18" y="71"/>
                    </a:lnTo>
                    <a:lnTo>
                      <a:pt x="15" y="71"/>
                    </a:lnTo>
                    <a:lnTo>
                      <a:pt x="8" y="68"/>
                    </a:lnTo>
                    <a:lnTo>
                      <a:pt x="6" y="65"/>
                    </a:lnTo>
                    <a:lnTo>
                      <a:pt x="0" y="4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1" name="Freeform 37"/>
              <p:cNvSpPr>
                <a:spLocks/>
              </p:cNvSpPr>
              <p:nvPr/>
            </p:nvSpPr>
            <p:spPr bwMode="ltGray">
              <a:xfrm>
                <a:off x="4436" y="4096"/>
                <a:ext cx="57" cy="66"/>
              </a:xfrm>
              <a:custGeom>
                <a:avLst/>
                <a:gdLst>
                  <a:gd name="T0" fmla="*/ 31 w 57"/>
                  <a:gd name="T1" fmla="*/ 0 h 66"/>
                  <a:gd name="T2" fmla="*/ 0 w 57"/>
                  <a:gd name="T3" fmla="*/ 17 h 66"/>
                  <a:gd name="T4" fmla="*/ 17 w 57"/>
                  <a:gd name="T5" fmla="*/ 65 h 66"/>
                  <a:gd name="T6" fmla="*/ 56 w 57"/>
                  <a:gd name="T7" fmla="*/ 41 h 66"/>
                  <a:gd name="T8" fmla="*/ 31 w 57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6">
                    <a:moveTo>
                      <a:pt x="31" y="0"/>
                    </a:moveTo>
                    <a:lnTo>
                      <a:pt x="0" y="17"/>
                    </a:lnTo>
                    <a:lnTo>
                      <a:pt x="17" y="65"/>
                    </a:lnTo>
                    <a:lnTo>
                      <a:pt x="56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ltGray">
              <a:xfrm>
                <a:off x="107" y="2501"/>
                <a:ext cx="55" cy="65"/>
              </a:xfrm>
              <a:custGeom>
                <a:avLst/>
                <a:gdLst>
                  <a:gd name="T0" fmla="*/ 30 w 55"/>
                  <a:gd name="T1" fmla="*/ 0 h 65"/>
                  <a:gd name="T2" fmla="*/ 0 w 55"/>
                  <a:gd name="T3" fmla="*/ 17 h 65"/>
                  <a:gd name="T4" fmla="*/ 16 w 55"/>
                  <a:gd name="T5" fmla="*/ 64 h 65"/>
                  <a:gd name="T6" fmla="*/ 54 w 55"/>
                  <a:gd name="T7" fmla="*/ 40 h 65"/>
                  <a:gd name="T8" fmla="*/ 30 w 55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4" y="40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ltGray">
              <a:xfrm>
                <a:off x="5139" y="1106"/>
                <a:ext cx="56" cy="65"/>
              </a:xfrm>
              <a:custGeom>
                <a:avLst/>
                <a:gdLst>
                  <a:gd name="T0" fmla="*/ 30 w 56"/>
                  <a:gd name="T1" fmla="*/ 0 h 65"/>
                  <a:gd name="T2" fmla="*/ 0 w 56"/>
                  <a:gd name="T3" fmla="*/ 17 h 65"/>
                  <a:gd name="T4" fmla="*/ 16 w 56"/>
                  <a:gd name="T5" fmla="*/ 64 h 65"/>
                  <a:gd name="T6" fmla="*/ 55 w 56"/>
                  <a:gd name="T7" fmla="*/ 41 h 65"/>
                  <a:gd name="T8" fmla="*/ 30 w 56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65">
                    <a:moveTo>
                      <a:pt x="30" y="0"/>
                    </a:moveTo>
                    <a:lnTo>
                      <a:pt x="0" y="17"/>
                    </a:lnTo>
                    <a:lnTo>
                      <a:pt x="16" y="64"/>
                    </a:lnTo>
                    <a:lnTo>
                      <a:pt x="55" y="41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4" name="Freeform 40"/>
              <p:cNvSpPr>
                <a:spLocks/>
              </p:cNvSpPr>
              <p:nvPr/>
            </p:nvSpPr>
            <p:spPr bwMode="ltGray">
              <a:xfrm>
                <a:off x="4703" y="54"/>
                <a:ext cx="60" cy="81"/>
              </a:xfrm>
              <a:custGeom>
                <a:avLst/>
                <a:gdLst>
                  <a:gd name="T0" fmla="*/ 59 w 60"/>
                  <a:gd name="T1" fmla="*/ 0 h 81"/>
                  <a:gd name="T2" fmla="*/ 0 w 60"/>
                  <a:gd name="T3" fmla="*/ 30 h 81"/>
                  <a:gd name="T4" fmla="*/ 45 w 60"/>
                  <a:gd name="T5" fmla="*/ 80 h 81"/>
                  <a:gd name="T6" fmla="*/ 59 w 60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81">
                    <a:moveTo>
                      <a:pt x="59" y="0"/>
                    </a:moveTo>
                    <a:lnTo>
                      <a:pt x="0" y="30"/>
                    </a:lnTo>
                    <a:lnTo>
                      <a:pt x="45" y="80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ltGray">
              <a:xfrm>
                <a:off x="5601" y="3074"/>
                <a:ext cx="60" cy="80"/>
              </a:xfrm>
              <a:custGeom>
                <a:avLst/>
                <a:gdLst>
                  <a:gd name="T0" fmla="*/ 59 w 60"/>
                  <a:gd name="T1" fmla="*/ 0 h 80"/>
                  <a:gd name="T2" fmla="*/ 0 w 60"/>
                  <a:gd name="T3" fmla="*/ 30 h 80"/>
                  <a:gd name="T4" fmla="*/ 42 w 60"/>
                  <a:gd name="T5" fmla="*/ 79 h 80"/>
                  <a:gd name="T6" fmla="*/ 59 w 60"/>
                  <a:gd name="T7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80">
                    <a:moveTo>
                      <a:pt x="59" y="0"/>
                    </a:moveTo>
                    <a:lnTo>
                      <a:pt x="0" y="30"/>
                    </a:lnTo>
                    <a:lnTo>
                      <a:pt x="42" y="79"/>
                    </a:lnTo>
                    <a:lnTo>
                      <a:pt x="59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ltGray">
              <a:xfrm>
                <a:off x="2788" y="4005"/>
                <a:ext cx="59" cy="83"/>
              </a:xfrm>
              <a:custGeom>
                <a:avLst/>
                <a:gdLst>
                  <a:gd name="T0" fmla="*/ 58 w 59"/>
                  <a:gd name="T1" fmla="*/ 0 h 83"/>
                  <a:gd name="T2" fmla="*/ 0 w 59"/>
                  <a:gd name="T3" fmla="*/ 31 h 83"/>
                  <a:gd name="T4" fmla="*/ 42 w 59"/>
                  <a:gd name="T5" fmla="*/ 82 h 83"/>
                  <a:gd name="T6" fmla="*/ 58 w 59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83">
                    <a:moveTo>
                      <a:pt x="58" y="0"/>
                    </a:moveTo>
                    <a:lnTo>
                      <a:pt x="0" y="31"/>
                    </a:lnTo>
                    <a:lnTo>
                      <a:pt x="42" y="82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7" name="Freeform 43"/>
              <p:cNvSpPr>
                <a:spLocks/>
              </p:cNvSpPr>
              <p:nvPr/>
            </p:nvSpPr>
            <p:spPr bwMode="ltGray">
              <a:xfrm>
                <a:off x="256" y="3041"/>
                <a:ext cx="61" cy="83"/>
              </a:xfrm>
              <a:custGeom>
                <a:avLst/>
                <a:gdLst>
                  <a:gd name="T0" fmla="*/ 60 w 61"/>
                  <a:gd name="T1" fmla="*/ 0 h 83"/>
                  <a:gd name="T2" fmla="*/ 0 w 61"/>
                  <a:gd name="T3" fmla="*/ 31 h 83"/>
                  <a:gd name="T4" fmla="*/ 46 w 61"/>
                  <a:gd name="T5" fmla="*/ 82 h 83"/>
                  <a:gd name="T6" fmla="*/ 60 w 61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83">
                    <a:moveTo>
                      <a:pt x="60" y="0"/>
                    </a:moveTo>
                    <a:lnTo>
                      <a:pt x="0" y="31"/>
                    </a:lnTo>
                    <a:lnTo>
                      <a:pt x="46" y="82"/>
                    </a:lnTo>
                    <a:lnTo>
                      <a:pt x="6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ltGray">
              <a:xfrm>
                <a:off x="4707" y="4074"/>
                <a:ext cx="59" cy="78"/>
              </a:xfrm>
              <a:custGeom>
                <a:avLst/>
                <a:gdLst>
                  <a:gd name="T0" fmla="*/ 58 w 59"/>
                  <a:gd name="T1" fmla="*/ 0 h 78"/>
                  <a:gd name="T2" fmla="*/ 0 w 59"/>
                  <a:gd name="T3" fmla="*/ 30 h 78"/>
                  <a:gd name="T4" fmla="*/ 42 w 59"/>
                  <a:gd name="T5" fmla="*/ 77 h 78"/>
                  <a:gd name="T6" fmla="*/ 58 w 59"/>
                  <a:gd name="T7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78">
                    <a:moveTo>
                      <a:pt x="58" y="0"/>
                    </a:moveTo>
                    <a:lnTo>
                      <a:pt x="0" y="30"/>
                    </a:lnTo>
                    <a:lnTo>
                      <a:pt x="42" y="77"/>
                    </a:lnTo>
                    <a:lnTo>
                      <a:pt x="58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ltGray">
              <a:xfrm>
                <a:off x="234" y="3987"/>
                <a:ext cx="61" cy="81"/>
              </a:xfrm>
              <a:custGeom>
                <a:avLst/>
                <a:gdLst>
                  <a:gd name="T0" fmla="*/ 0 w 61"/>
                  <a:gd name="T1" fmla="*/ 0 h 81"/>
                  <a:gd name="T2" fmla="*/ 60 w 61"/>
                  <a:gd name="T3" fmla="*/ 31 h 81"/>
                  <a:gd name="T4" fmla="*/ 18 w 61"/>
                  <a:gd name="T5" fmla="*/ 80 h 81"/>
                  <a:gd name="T6" fmla="*/ 0 w 61"/>
                  <a:gd name="T7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81">
                    <a:moveTo>
                      <a:pt x="0" y="0"/>
                    </a:moveTo>
                    <a:lnTo>
                      <a:pt x="60" y="31"/>
                    </a:lnTo>
                    <a:lnTo>
                      <a:pt x="18" y="8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0" name="Freeform 46"/>
              <p:cNvSpPr>
                <a:spLocks/>
              </p:cNvSpPr>
              <p:nvPr/>
            </p:nvSpPr>
            <p:spPr bwMode="ltGray">
              <a:xfrm>
                <a:off x="2285" y="99"/>
                <a:ext cx="61" cy="82"/>
              </a:xfrm>
              <a:custGeom>
                <a:avLst/>
                <a:gdLst>
                  <a:gd name="T0" fmla="*/ 0 w 61"/>
                  <a:gd name="T1" fmla="*/ 0 h 82"/>
                  <a:gd name="T2" fmla="*/ 60 w 61"/>
                  <a:gd name="T3" fmla="*/ 31 h 82"/>
                  <a:gd name="T4" fmla="*/ 18 w 61"/>
                  <a:gd name="T5" fmla="*/ 81 h 82"/>
                  <a:gd name="T6" fmla="*/ 0 w 61"/>
                  <a:gd name="T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1" h="82">
                    <a:moveTo>
                      <a:pt x="0" y="0"/>
                    </a:moveTo>
                    <a:lnTo>
                      <a:pt x="60" y="31"/>
                    </a:lnTo>
                    <a:lnTo>
                      <a:pt x="18" y="81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ltGray">
              <a:xfrm>
                <a:off x="1629" y="103"/>
                <a:ext cx="53" cy="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72" name="Rectangle 48"/>
              <p:cNvSpPr>
                <a:spLocks noChangeArrowheads="1"/>
              </p:cNvSpPr>
              <p:nvPr/>
            </p:nvSpPr>
            <p:spPr bwMode="ltGray">
              <a:xfrm>
                <a:off x="5563" y="129"/>
                <a:ext cx="52" cy="5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/>
            </p:nvSpPr>
            <p:spPr bwMode="ltGray">
              <a:xfrm>
                <a:off x="5039" y="4013"/>
                <a:ext cx="53" cy="57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74" name="Rectangle 50"/>
              <p:cNvSpPr>
                <a:spLocks noChangeArrowheads="1"/>
              </p:cNvSpPr>
              <p:nvPr/>
            </p:nvSpPr>
            <p:spPr bwMode="ltGray">
              <a:xfrm>
                <a:off x="5651" y="782"/>
                <a:ext cx="41" cy="4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/>
            </p:nvSpPr>
            <p:spPr bwMode="ltGray">
              <a:xfrm>
                <a:off x="648" y="202"/>
                <a:ext cx="52" cy="5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1076" name="Freeform 52"/>
              <p:cNvSpPr>
                <a:spLocks/>
              </p:cNvSpPr>
              <p:nvPr/>
            </p:nvSpPr>
            <p:spPr bwMode="ltGray">
              <a:xfrm>
                <a:off x="177" y="1414"/>
                <a:ext cx="229" cy="116"/>
              </a:xfrm>
              <a:custGeom>
                <a:avLst/>
                <a:gdLst>
                  <a:gd name="T0" fmla="*/ 228 w 229"/>
                  <a:gd name="T1" fmla="*/ 4 h 116"/>
                  <a:gd name="T2" fmla="*/ 222 w 229"/>
                  <a:gd name="T3" fmla="*/ 0 h 116"/>
                  <a:gd name="T4" fmla="*/ 210 w 229"/>
                  <a:gd name="T5" fmla="*/ 0 h 116"/>
                  <a:gd name="T6" fmla="*/ 200 w 229"/>
                  <a:gd name="T7" fmla="*/ 0 h 116"/>
                  <a:gd name="T8" fmla="*/ 192 w 229"/>
                  <a:gd name="T9" fmla="*/ 0 h 116"/>
                  <a:gd name="T10" fmla="*/ 180 w 229"/>
                  <a:gd name="T11" fmla="*/ 4 h 116"/>
                  <a:gd name="T12" fmla="*/ 170 w 229"/>
                  <a:gd name="T13" fmla="*/ 10 h 116"/>
                  <a:gd name="T14" fmla="*/ 164 w 229"/>
                  <a:gd name="T15" fmla="*/ 13 h 116"/>
                  <a:gd name="T16" fmla="*/ 159 w 229"/>
                  <a:gd name="T17" fmla="*/ 22 h 116"/>
                  <a:gd name="T18" fmla="*/ 152 w 229"/>
                  <a:gd name="T19" fmla="*/ 31 h 116"/>
                  <a:gd name="T20" fmla="*/ 149 w 229"/>
                  <a:gd name="T21" fmla="*/ 38 h 116"/>
                  <a:gd name="T22" fmla="*/ 146 w 229"/>
                  <a:gd name="T23" fmla="*/ 43 h 116"/>
                  <a:gd name="T24" fmla="*/ 134 w 229"/>
                  <a:gd name="T25" fmla="*/ 59 h 116"/>
                  <a:gd name="T26" fmla="*/ 122 w 229"/>
                  <a:gd name="T27" fmla="*/ 72 h 116"/>
                  <a:gd name="T28" fmla="*/ 113 w 229"/>
                  <a:gd name="T29" fmla="*/ 77 h 116"/>
                  <a:gd name="T30" fmla="*/ 98 w 229"/>
                  <a:gd name="T31" fmla="*/ 84 h 116"/>
                  <a:gd name="T32" fmla="*/ 86 w 229"/>
                  <a:gd name="T33" fmla="*/ 90 h 116"/>
                  <a:gd name="T34" fmla="*/ 73 w 229"/>
                  <a:gd name="T35" fmla="*/ 93 h 116"/>
                  <a:gd name="T36" fmla="*/ 64 w 229"/>
                  <a:gd name="T37" fmla="*/ 93 h 116"/>
                  <a:gd name="T38" fmla="*/ 52 w 229"/>
                  <a:gd name="T39" fmla="*/ 93 h 116"/>
                  <a:gd name="T40" fmla="*/ 37 w 229"/>
                  <a:gd name="T41" fmla="*/ 90 h 116"/>
                  <a:gd name="T42" fmla="*/ 25 w 229"/>
                  <a:gd name="T43" fmla="*/ 84 h 116"/>
                  <a:gd name="T44" fmla="*/ 15 w 229"/>
                  <a:gd name="T45" fmla="*/ 74 h 116"/>
                  <a:gd name="T46" fmla="*/ 10 w 229"/>
                  <a:gd name="T47" fmla="*/ 69 h 116"/>
                  <a:gd name="T48" fmla="*/ 0 w 229"/>
                  <a:gd name="T49" fmla="*/ 100 h 116"/>
                  <a:gd name="T50" fmla="*/ 7 w 229"/>
                  <a:gd name="T51" fmla="*/ 105 h 116"/>
                  <a:gd name="T52" fmla="*/ 22 w 229"/>
                  <a:gd name="T53" fmla="*/ 112 h 116"/>
                  <a:gd name="T54" fmla="*/ 33 w 229"/>
                  <a:gd name="T55" fmla="*/ 112 h 116"/>
                  <a:gd name="T56" fmla="*/ 48 w 229"/>
                  <a:gd name="T57" fmla="*/ 115 h 116"/>
                  <a:gd name="T58" fmla="*/ 61 w 229"/>
                  <a:gd name="T59" fmla="*/ 115 h 116"/>
                  <a:gd name="T60" fmla="*/ 73 w 229"/>
                  <a:gd name="T61" fmla="*/ 112 h 116"/>
                  <a:gd name="T62" fmla="*/ 88 w 229"/>
                  <a:gd name="T63" fmla="*/ 105 h 116"/>
                  <a:gd name="T64" fmla="*/ 98 w 229"/>
                  <a:gd name="T65" fmla="*/ 100 h 116"/>
                  <a:gd name="T66" fmla="*/ 104 w 229"/>
                  <a:gd name="T67" fmla="*/ 97 h 116"/>
                  <a:gd name="T68" fmla="*/ 119 w 229"/>
                  <a:gd name="T69" fmla="*/ 84 h 116"/>
                  <a:gd name="T70" fmla="*/ 131 w 229"/>
                  <a:gd name="T71" fmla="*/ 72 h 116"/>
                  <a:gd name="T72" fmla="*/ 140 w 229"/>
                  <a:gd name="T73" fmla="*/ 56 h 116"/>
                  <a:gd name="T74" fmla="*/ 149 w 229"/>
                  <a:gd name="T75" fmla="*/ 43 h 116"/>
                  <a:gd name="T76" fmla="*/ 159 w 229"/>
                  <a:gd name="T77" fmla="*/ 41 h 116"/>
                  <a:gd name="T78" fmla="*/ 167 w 229"/>
                  <a:gd name="T79" fmla="*/ 31 h 116"/>
                  <a:gd name="T80" fmla="*/ 177 w 229"/>
                  <a:gd name="T81" fmla="*/ 28 h 116"/>
                  <a:gd name="T82" fmla="*/ 185 w 229"/>
                  <a:gd name="T83" fmla="*/ 25 h 116"/>
                  <a:gd name="T84" fmla="*/ 198 w 229"/>
                  <a:gd name="T85" fmla="*/ 25 h 116"/>
                  <a:gd name="T86" fmla="*/ 204 w 229"/>
                  <a:gd name="T87" fmla="*/ 25 h 116"/>
                  <a:gd name="T88" fmla="*/ 210 w 229"/>
                  <a:gd name="T89" fmla="*/ 28 h 116"/>
                  <a:gd name="T90" fmla="*/ 222 w 229"/>
                  <a:gd name="T91" fmla="*/ 35 h 116"/>
                  <a:gd name="T92" fmla="*/ 228 w 229"/>
                  <a:gd name="T93" fmla="*/ 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29" h="116">
                    <a:moveTo>
                      <a:pt x="228" y="4"/>
                    </a:moveTo>
                    <a:lnTo>
                      <a:pt x="222" y="0"/>
                    </a:lnTo>
                    <a:lnTo>
                      <a:pt x="210" y="0"/>
                    </a:lnTo>
                    <a:lnTo>
                      <a:pt x="200" y="0"/>
                    </a:lnTo>
                    <a:lnTo>
                      <a:pt x="192" y="0"/>
                    </a:lnTo>
                    <a:lnTo>
                      <a:pt x="180" y="4"/>
                    </a:lnTo>
                    <a:lnTo>
                      <a:pt x="170" y="10"/>
                    </a:lnTo>
                    <a:lnTo>
                      <a:pt x="164" y="13"/>
                    </a:lnTo>
                    <a:lnTo>
                      <a:pt x="159" y="22"/>
                    </a:lnTo>
                    <a:lnTo>
                      <a:pt x="152" y="31"/>
                    </a:lnTo>
                    <a:lnTo>
                      <a:pt x="149" y="38"/>
                    </a:lnTo>
                    <a:lnTo>
                      <a:pt x="146" y="43"/>
                    </a:lnTo>
                    <a:lnTo>
                      <a:pt x="134" y="59"/>
                    </a:lnTo>
                    <a:lnTo>
                      <a:pt x="122" y="72"/>
                    </a:lnTo>
                    <a:lnTo>
                      <a:pt x="113" y="77"/>
                    </a:lnTo>
                    <a:lnTo>
                      <a:pt x="98" y="84"/>
                    </a:lnTo>
                    <a:lnTo>
                      <a:pt x="86" y="90"/>
                    </a:lnTo>
                    <a:lnTo>
                      <a:pt x="73" y="93"/>
                    </a:lnTo>
                    <a:lnTo>
                      <a:pt x="64" y="93"/>
                    </a:lnTo>
                    <a:lnTo>
                      <a:pt x="52" y="93"/>
                    </a:lnTo>
                    <a:lnTo>
                      <a:pt x="37" y="90"/>
                    </a:lnTo>
                    <a:lnTo>
                      <a:pt x="25" y="84"/>
                    </a:lnTo>
                    <a:lnTo>
                      <a:pt x="15" y="74"/>
                    </a:lnTo>
                    <a:lnTo>
                      <a:pt x="10" y="69"/>
                    </a:lnTo>
                    <a:lnTo>
                      <a:pt x="0" y="100"/>
                    </a:lnTo>
                    <a:lnTo>
                      <a:pt x="7" y="105"/>
                    </a:lnTo>
                    <a:lnTo>
                      <a:pt x="22" y="112"/>
                    </a:lnTo>
                    <a:lnTo>
                      <a:pt x="33" y="112"/>
                    </a:lnTo>
                    <a:lnTo>
                      <a:pt x="48" y="115"/>
                    </a:lnTo>
                    <a:lnTo>
                      <a:pt x="61" y="115"/>
                    </a:lnTo>
                    <a:lnTo>
                      <a:pt x="73" y="112"/>
                    </a:lnTo>
                    <a:lnTo>
                      <a:pt x="88" y="105"/>
                    </a:lnTo>
                    <a:lnTo>
                      <a:pt x="98" y="100"/>
                    </a:lnTo>
                    <a:lnTo>
                      <a:pt x="104" y="97"/>
                    </a:lnTo>
                    <a:lnTo>
                      <a:pt x="119" y="84"/>
                    </a:lnTo>
                    <a:lnTo>
                      <a:pt x="131" y="72"/>
                    </a:lnTo>
                    <a:lnTo>
                      <a:pt x="140" y="56"/>
                    </a:lnTo>
                    <a:lnTo>
                      <a:pt x="149" y="43"/>
                    </a:lnTo>
                    <a:lnTo>
                      <a:pt x="159" y="41"/>
                    </a:lnTo>
                    <a:lnTo>
                      <a:pt x="167" y="31"/>
                    </a:lnTo>
                    <a:lnTo>
                      <a:pt x="177" y="28"/>
                    </a:lnTo>
                    <a:lnTo>
                      <a:pt x="185" y="25"/>
                    </a:lnTo>
                    <a:lnTo>
                      <a:pt x="198" y="25"/>
                    </a:lnTo>
                    <a:lnTo>
                      <a:pt x="204" y="25"/>
                    </a:lnTo>
                    <a:lnTo>
                      <a:pt x="210" y="28"/>
                    </a:lnTo>
                    <a:lnTo>
                      <a:pt x="222" y="35"/>
                    </a:lnTo>
                    <a:lnTo>
                      <a:pt x="228" y="4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ltGray">
              <a:xfrm>
                <a:off x="2288" y="4156"/>
                <a:ext cx="231" cy="115"/>
              </a:xfrm>
              <a:custGeom>
                <a:avLst/>
                <a:gdLst>
                  <a:gd name="T0" fmla="*/ 0 w 231"/>
                  <a:gd name="T1" fmla="*/ 111 h 115"/>
                  <a:gd name="T2" fmla="*/ 6 w 231"/>
                  <a:gd name="T3" fmla="*/ 114 h 115"/>
                  <a:gd name="T4" fmla="*/ 18 w 231"/>
                  <a:gd name="T5" fmla="*/ 114 h 115"/>
                  <a:gd name="T6" fmla="*/ 27 w 231"/>
                  <a:gd name="T7" fmla="*/ 114 h 115"/>
                  <a:gd name="T8" fmla="*/ 39 w 231"/>
                  <a:gd name="T9" fmla="*/ 111 h 115"/>
                  <a:gd name="T10" fmla="*/ 48 w 231"/>
                  <a:gd name="T11" fmla="*/ 108 h 115"/>
                  <a:gd name="T12" fmla="*/ 58 w 231"/>
                  <a:gd name="T13" fmla="*/ 104 h 115"/>
                  <a:gd name="T14" fmla="*/ 63 w 231"/>
                  <a:gd name="T15" fmla="*/ 101 h 115"/>
                  <a:gd name="T16" fmla="*/ 73 w 231"/>
                  <a:gd name="T17" fmla="*/ 93 h 115"/>
                  <a:gd name="T18" fmla="*/ 76 w 231"/>
                  <a:gd name="T19" fmla="*/ 83 h 115"/>
                  <a:gd name="T20" fmla="*/ 81 w 231"/>
                  <a:gd name="T21" fmla="*/ 77 h 115"/>
                  <a:gd name="T22" fmla="*/ 84 w 231"/>
                  <a:gd name="T23" fmla="*/ 71 h 115"/>
                  <a:gd name="T24" fmla="*/ 94 w 231"/>
                  <a:gd name="T25" fmla="*/ 55 h 115"/>
                  <a:gd name="T26" fmla="*/ 109 w 231"/>
                  <a:gd name="T27" fmla="*/ 40 h 115"/>
                  <a:gd name="T28" fmla="*/ 115 w 231"/>
                  <a:gd name="T29" fmla="*/ 37 h 115"/>
                  <a:gd name="T30" fmla="*/ 130 w 231"/>
                  <a:gd name="T31" fmla="*/ 31 h 115"/>
                  <a:gd name="T32" fmla="*/ 142 w 231"/>
                  <a:gd name="T33" fmla="*/ 24 h 115"/>
                  <a:gd name="T34" fmla="*/ 154 w 231"/>
                  <a:gd name="T35" fmla="*/ 21 h 115"/>
                  <a:gd name="T36" fmla="*/ 164 w 231"/>
                  <a:gd name="T37" fmla="*/ 18 h 115"/>
                  <a:gd name="T38" fmla="*/ 175 w 231"/>
                  <a:gd name="T39" fmla="*/ 21 h 115"/>
                  <a:gd name="T40" fmla="*/ 190 w 231"/>
                  <a:gd name="T41" fmla="*/ 24 h 115"/>
                  <a:gd name="T42" fmla="*/ 205 w 231"/>
                  <a:gd name="T43" fmla="*/ 31 h 115"/>
                  <a:gd name="T44" fmla="*/ 215 w 231"/>
                  <a:gd name="T45" fmla="*/ 37 h 115"/>
                  <a:gd name="T46" fmla="*/ 218 w 231"/>
                  <a:gd name="T47" fmla="*/ 43 h 115"/>
                  <a:gd name="T48" fmla="*/ 230 w 231"/>
                  <a:gd name="T49" fmla="*/ 12 h 115"/>
                  <a:gd name="T50" fmla="*/ 221 w 231"/>
                  <a:gd name="T51" fmla="*/ 9 h 115"/>
                  <a:gd name="T52" fmla="*/ 209 w 231"/>
                  <a:gd name="T53" fmla="*/ 3 h 115"/>
                  <a:gd name="T54" fmla="*/ 194 w 231"/>
                  <a:gd name="T55" fmla="*/ 0 h 115"/>
                  <a:gd name="T56" fmla="*/ 179 w 231"/>
                  <a:gd name="T57" fmla="*/ 0 h 115"/>
                  <a:gd name="T58" fmla="*/ 167 w 231"/>
                  <a:gd name="T59" fmla="*/ 0 h 115"/>
                  <a:gd name="T60" fmla="*/ 154 w 231"/>
                  <a:gd name="T61" fmla="*/ 3 h 115"/>
                  <a:gd name="T62" fmla="*/ 139 w 231"/>
                  <a:gd name="T63" fmla="*/ 9 h 115"/>
                  <a:gd name="T64" fmla="*/ 130 w 231"/>
                  <a:gd name="T65" fmla="*/ 12 h 115"/>
                  <a:gd name="T66" fmla="*/ 124 w 231"/>
                  <a:gd name="T67" fmla="*/ 18 h 115"/>
                  <a:gd name="T68" fmla="*/ 109 w 231"/>
                  <a:gd name="T69" fmla="*/ 31 h 115"/>
                  <a:gd name="T70" fmla="*/ 97 w 231"/>
                  <a:gd name="T71" fmla="*/ 43 h 115"/>
                  <a:gd name="T72" fmla="*/ 88 w 231"/>
                  <a:gd name="T73" fmla="*/ 55 h 115"/>
                  <a:gd name="T74" fmla="*/ 79 w 231"/>
                  <a:gd name="T75" fmla="*/ 68 h 115"/>
                  <a:gd name="T76" fmla="*/ 73 w 231"/>
                  <a:gd name="T77" fmla="*/ 73 h 115"/>
                  <a:gd name="T78" fmla="*/ 61 w 231"/>
                  <a:gd name="T79" fmla="*/ 83 h 115"/>
                  <a:gd name="T80" fmla="*/ 51 w 231"/>
                  <a:gd name="T81" fmla="*/ 86 h 115"/>
                  <a:gd name="T82" fmla="*/ 43 w 231"/>
                  <a:gd name="T83" fmla="*/ 89 h 115"/>
                  <a:gd name="T84" fmla="*/ 33 w 231"/>
                  <a:gd name="T85" fmla="*/ 89 h 115"/>
                  <a:gd name="T86" fmla="*/ 24 w 231"/>
                  <a:gd name="T87" fmla="*/ 89 h 115"/>
                  <a:gd name="T88" fmla="*/ 18 w 231"/>
                  <a:gd name="T89" fmla="*/ 86 h 115"/>
                  <a:gd name="T90" fmla="*/ 6 w 231"/>
                  <a:gd name="T91" fmla="*/ 80 h 115"/>
                  <a:gd name="T92" fmla="*/ 0 w 231"/>
                  <a:gd name="T93" fmla="*/ 11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1" h="115">
                    <a:moveTo>
                      <a:pt x="0" y="111"/>
                    </a:moveTo>
                    <a:lnTo>
                      <a:pt x="6" y="114"/>
                    </a:lnTo>
                    <a:lnTo>
                      <a:pt x="18" y="114"/>
                    </a:lnTo>
                    <a:lnTo>
                      <a:pt x="27" y="114"/>
                    </a:lnTo>
                    <a:lnTo>
                      <a:pt x="39" y="111"/>
                    </a:lnTo>
                    <a:lnTo>
                      <a:pt x="48" y="108"/>
                    </a:lnTo>
                    <a:lnTo>
                      <a:pt x="58" y="104"/>
                    </a:lnTo>
                    <a:lnTo>
                      <a:pt x="63" y="101"/>
                    </a:lnTo>
                    <a:lnTo>
                      <a:pt x="73" y="93"/>
                    </a:lnTo>
                    <a:lnTo>
                      <a:pt x="76" y="83"/>
                    </a:lnTo>
                    <a:lnTo>
                      <a:pt x="81" y="77"/>
                    </a:lnTo>
                    <a:lnTo>
                      <a:pt x="84" y="71"/>
                    </a:lnTo>
                    <a:lnTo>
                      <a:pt x="94" y="55"/>
                    </a:lnTo>
                    <a:lnTo>
                      <a:pt x="109" y="40"/>
                    </a:lnTo>
                    <a:lnTo>
                      <a:pt x="115" y="37"/>
                    </a:lnTo>
                    <a:lnTo>
                      <a:pt x="130" y="31"/>
                    </a:lnTo>
                    <a:lnTo>
                      <a:pt x="142" y="24"/>
                    </a:lnTo>
                    <a:lnTo>
                      <a:pt x="154" y="21"/>
                    </a:lnTo>
                    <a:lnTo>
                      <a:pt x="164" y="18"/>
                    </a:lnTo>
                    <a:lnTo>
                      <a:pt x="175" y="21"/>
                    </a:lnTo>
                    <a:lnTo>
                      <a:pt x="190" y="24"/>
                    </a:lnTo>
                    <a:lnTo>
                      <a:pt x="205" y="31"/>
                    </a:lnTo>
                    <a:lnTo>
                      <a:pt x="215" y="37"/>
                    </a:lnTo>
                    <a:lnTo>
                      <a:pt x="218" y="43"/>
                    </a:lnTo>
                    <a:lnTo>
                      <a:pt x="230" y="12"/>
                    </a:lnTo>
                    <a:lnTo>
                      <a:pt x="221" y="9"/>
                    </a:lnTo>
                    <a:lnTo>
                      <a:pt x="209" y="3"/>
                    </a:lnTo>
                    <a:lnTo>
                      <a:pt x="194" y="0"/>
                    </a:lnTo>
                    <a:lnTo>
                      <a:pt x="179" y="0"/>
                    </a:lnTo>
                    <a:lnTo>
                      <a:pt x="167" y="0"/>
                    </a:lnTo>
                    <a:lnTo>
                      <a:pt x="154" y="3"/>
                    </a:lnTo>
                    <a:lnTo>
                      <a:pt x="139" y="9"/>
                    </a:lnTo>
                    <a:lnTo>
                      <a:pt x="130" y="12"/>
                    </a:lnTo>
                    <a:lnTo>
                      <a:pt x="124" y="18"/>
                    </a:lnTo>
                    <a:lnTo>
                      <a:pt x="109" y="31"/>
                    </a:lnTo>
                    <a:lnTo>
                      <a:pt x="97" y="43"/>
                    </a:lnTo>
                    <a:lnTo>
                      <a:pt x="88" y="55"/>
                    </a:lnTo>
                    <a:lnTo>
                      <a:pt x="79" y="68"/>
                    </a:lnTo>
                    <a:lnTo>
                      <a:pt x="73" y="73"/>
                    </a:lnTo>
                    <a:lnTo>
                      <a:pt x="61" y="83"/>
                    </a:lnTo>
                    <a:lnTo>
                      <a:pt x="51" y="86"/>
                    </a:lnTo>
                    <a:lnTo>
                      <a:pt x="43" y="89"/>
                    </a:lnTo>
                    <a:lnTo>
                      <a:pt x="33" y="89"/>
                    </a:lnTo>
                    <a:lnTo>
                      <a:pt x="24" y="89"/>
                    </a:lnTo>
                    <a:lnTo>
                      <a:pt x="18" y="86"/>
                    </a:lnTo>
                    <a:lnTo>
                      <a:pt x="6" y="80"/>
                    </a:lnTo>
                    <a:lnTo>
                      <a:pt x="0" y="11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ltGray">
              <a:xfrm>
                <a:off x="5310" y="388"/>
                <a:ext cx="234" cy="115"/>
              </a:xfrm>
              <a:custGeom>
                <a:avLst/>
                <a:gdLst>
                  <a:gd name="T0" fmla="*/ 233 w 234"/>
                  <a:gd name="T1" fmla="*/ 3 h 115"/>
                  <a:gd name="T2" fmla="*/ 223 w 234"/>
                  <a:gd name="T3" fmla="*/ 0 h 115"/>
                  <a:gd name="T4" fmla="*/ 214 w 234"/>
                  <a:gd name="T5" fmla="*/ 0 h 115"/>
                  <a:gd name="T6" fmla="*/ 202 w 234"/>
                  <a:gd name="T7" fmla="*/ 0 h 115"/>
                  <a:gd name="T8" fmla="*/ 193 w 234"/>
                  <a:gd name="T9" fmla="*/ 0 h 115"/>
                  <a:gd name="T10" fmla="*/ 183 w 234"/>
                  <a:gd name="T11" fmla="*/ 3 h 115"/>
                  <a:gd name="T12" fmla="*/ 172 w 234"/>
                  <a:gd name="T13" fmla="*/ 10 h 115"/>
                  <a:gd name="T14" fmla="*/ 168 w 234"/>
                  <a:gd name="T15" fmla="*/ 13 h 115"/>
                  <a:gd name="T16" fmla="*/ 159 w 234"/>
                  <a:gd name="T17" fmla="*/ 21 h 115"/>
                  <a:gd name="T18" fmla="*/ 153 w 234"/>
                  <a:gd name="T19" fmla="*/ 31 h 115"/>
                  <a:gd name="T20" fmla="*/ 150 w 234"/>
                  <a:gd name="T21" fmla="*/ 37 h 115"/>
                  <a:gd name="T22" fmla="*/ 147 w 234"/>
                  <a:gd name="T23" fmla="*/ 43 h 115"/>
                  <a:gd name="T24" fmla="*/ 138 w 234"/>
                  <a:gd name="T25" fmla="*/ 59 h 115"/>
                  <a:gd name="T26" fmla="*/ 122 w 234"/>
                  <a:gd name="T27" fmla="*/ 71 h 115"/>
                  <a:gd name="T28" fmla="*/ 114 w 234"/>
                  <a:gd name="T29" fmla="*/ 77 h 115"/>
                  <a:gd name="T30" fmla="*/ 101 w 234"/>
                  <a:gd name="T31" fmla="*/ 83 h 115"/>
                  <a:gd name="T32" fmla="*/ 86 w 234"/>
                  <a:gd name="T33" fmla="*/ 90 h 115"/>
                  <a:gd name="T34" fmla="*/ 76 w 234"/>
                  <a:gd name="T35" fmla="*/ 93 h 115"/>
                  <a:gd name="T36" fmla="*/ 65 w 234"/>
                  <a:gd name="T37" fmla="*/ 93 h 115"/>
                  <a:gd name="T38" fmla="*/ 55 w 234"/>
                  <a:gd name="T39" fmla="*/ 93 h 115"/>
                  <a:gd name="T40" fmla="*/ 40 w 234"/>
                  <a:gd name="T41" fmla="*/ 87 h 115"/>
                  <a:gd name="T42" fmla="*/ 25 w 234"/>
                  <a:gd name="T43" fmla="*/ 83 h 115"/>
                  <a:gd name="T44" fmla="*/ 15 w 234"/>
                  <a:gd name="T45" fmla="*/ 74 h 115"/>
                  <a:gd name="T46" fmla="*/ 10 w 234"/>
                  <a:gd name="T47" fmla="*/ 68 h 115"/>
                  <a:gd name="T48" fmla="*/ 0 w 234"/>
                  <a:gd name="T49" fmla="*/ 99 h 115"/>
                  <a:gd name="T50" fmla="*/ 10 w 234"/>
                  <a:gd name="T51" fmla="*/ 105 h 115"/>
                  <a:gd name="T52" fmla="*/ 22 w 234"/>
                  <a:gd name="T53" fmla="*/ 111 h 115"/>
                  <a:gd name="T54" fmla="*/ 34 w 234"/>
                  <a:gd name="T55" fmla="*/ 111 h 115"/>
                  <a:gd name="T56" fmla="*/ 50 w 234"/>
                  <a:gd name="T57" fmla="*/ 114 h 115"/>
                  <a:gd name="T58" fmla="*/ 61 w 234"/>
                  <a:gd name="T59" fmla="*/ 114 h 115"/>
                  <a:gd name="T60" fmla="*/ 74 w 234"/>
                  <a:gd name="T61" fmla="*/ 111 h 115"/>
                  <a:gd name="T62" fmla="*/ 89 w 234"/>
                  <a:gd name="T63" fmla="*/ 105 h 115"/>
                  <a:gd name="T64" fmla="*/ 101 w 234"/>
                  <a:gd name="T65" fmla="*/ 99 h 115"/>
                  <a:gd name="T66" fmla="*/ 107 w 234"/>
                  <a:gd name="T67" fmla="*/ 96 h 115"/>
                  <a:gd name="T68" fmla="*/ 119 w 234"/>
                  <a:gd name="T69" fmla="*/ 83 h 115"/>
                  <a:gd name="T70" fmla="*/ 132 w 234"/>
                  <a:gd name="T71" fmla="*/ 71 h 115"/>
                  <a:gd name="T72" fmla="*/ 144 w 234"/>
                  <a:gd name="T73" fmla="*/ 56 h 115"/>
                  <a:gd name="T74" fmla="*/ 153 w 234"/>
                  <a:gd name="T75" fmla="*/ 46 h 115"/>
                  <a:gd name="T76" fmla="*/ 159 w 234"/>
                  <a:gd name="T77" fmla="*/ 37 h 115"/>
                  <a:gd name="T78" fmla="*/ 172 w 234"/>
                  <a:gd name="T79" fmla="*/ 31 h 115"/>
                  <a:gd name="T80" fmla="*/ 180 w 234"/>
                  <a:gd name="T81" fmla="*/ 25 h 115"/>
                  <a:gd name="T82" fmla="*/ 190 w 234"/>
                  <a:gd name="T83" fmla="*/ 21 h 115"/>
                  <a:gd name="T84" fmla="*/ 199 w 234"/>
                  <a:gd name="T85" fmla="*/ 21 h 115"/>
                  <a:gd name="T86" fmla="*/ 208 w 234"/>
                  <a:gd name="T87" fmla="*/ 25 h 115"/>
                  <a:gd name="T88" fmla="*/ 214 w 234"/>
                  <a:gd name="T89" fmla="*/ 25 h 115"/>
                  <a:gd name="T90" fmla="*/ 226 w 234"/>
                  <a:gd name="T91" fmla="*/ 34 h 115"/>
                  <a:gd name="T92" fmla="*/ 233 w 234"/>
                  <a:gd name="T93" fmla="*/ 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34" h="115">
                    <a:moveTo>
                      <a:pt x="233" y="3"/>
                    </a:moveTo>
                    <a:lnTo>
                      <a:pt x="223" y="0"/>
                    </a:lnTo>
                    <a:lnTo>
                      <a:pt x="214" y="0"/>
                    </a:lnTo>
                    <a:lnTo>
                      <a:pt x="202" y="0"/>
                    </a:lnTo>
                    <a:lnTo>
                      <a:pt x="193" y="0"/>
                    </a:lnTo>
                    <a:lnTo>
                      <a:pt x="183" y="3"/>
                    </a:lnTo>
                    <a:lnTo>
                      <a:pt x="172" y="10"/>
                    </a:lnTo>
                    <a:lnTo>
                      <a:pt x="168" y="13"/>
                    </a:lnTo>
                    <a:lnTo>
                      <a:pt x="159" y="21"/>
                    </a:lnTo>
                    <a:lnTo>
                      <a:pt x="153" y="31"/>
                    </a:lnTo>
                    <a:lnTo>
                      <a:pt x="150" y="37"/>
                    </a:lnTo>
                    <a:lnTo>
                      <a:pt x="147" y="43"/>
                    </a:lnTo>
                    <a:lnTo>
                      <a:pt x="138" y="59"/>
                    </a:lnTo>
                    <a:lnTo>
                      <a:pt x="122" y="71"/>
                    </a:lnTo>
                    <a:lnTo>
                      <a:pt x="114" y="77"/>
                    </a:lnTo>
                    <a:lnTo>
                      <a:pt x="101" y="83"/>
                    </a:lnTo>
                    <a:lnTo>
                      <a:pt x="86" y="90"/>
                    </a:lnTo>
                    <a:lnTo>
                      <a:pt x="76" y="93"/>
                    </a:lnTo>
                    <a:lnTo>
                      <a:pt x="65" y="93"/>
                    </a:lnTo>
                    <a:lnTo>
                      <a:pt x="55" y="93"/>
                    </a:lnTo>
                    <a:lnTo>
                      <a:pt x="40" y="87"/>
                    </a:lnTo>
                    <a:lnTo>
                      <a:pt x="25" y="83"/>
                    </a:lnTo>
                    <a:lnTo>
                      <a:pt x="15" y="74"/>
                    </a:lnTo>
                    <a:lnTo>
                      <a:pt x="10" y="68"/>
                    </a:lnTo>
                    <a:lnTo>
                      <a:pt x="0" y="99"/>
                    </a:lnTo>
                    <a:lnTo>
                      <a:pt x="10" y="105"/>
                    </a:lnTo>
                    <a:lnTo>
                      <a:pt x="22" y="111"/>
                    </a:lnTo>
                    <a:lnTo>
                      <a:pt x="34" y="111"/>
                    </a:lnTo>
                    <a:lnTo>
                      <a:pt x="50" y="114"/>
                    </a:lnTo>
                    <a:lnTo>
                      <a:pt x="61" y="114"/>
                    </a:lnTo>
                    <a:lnTo>
                      <a:pt x="74" y="111"/>
                    </a:lnTo>
                    <a:lnTo>
                      <a:pt x="89" y="105"/>
                    </a:lnTo>
                    <a:lnTo>
                      <a:pt x="101" y="99"/>
                    </a:lnTo>
                    <a:lnTo>
                      <a:pt x="107" y="96"/>
                    </a:lnTo>
                    <a:lnTo>
                      <a:pt x="119" y="83"/>
                    </a:lnTo>
                    <a:lnTo>
                      <a:pt x="132" y="71"/>
                    </a:lnTo>
                    <a:lnTo>
                      <a:pt x="144" y="56"/>
                    </a:lnTo>
                    <a:lnTo>
                      <a:pt x="153" y="46"/>
                    </a:lnTo>
                    <a:lnTo>
                      <a:pt x="159" y="37"/>
                    </a:lnTo>
                    <a:lnTo>
                      <a:pt x="172" y="31"/>
                    </a:lnTo>
                    <a:lnTo>
                      <a:pt x="180" y="25"/>
                    </a:lnTo>
                    <a:lnTo>
                      <a:pt x="190" y="21"/>
                    </a:lnTo>
                    <a:lnTo>
                      <a:pt x="199" y="21"/>
                    </a:lnTo>
                    <a:lnTo>
                      <a:pt x="208" y="25"/>
                    </a:lnTo>
                    <a:lnTo>
                      <a:pt x="214" y="25"/>
                    </a:lnTo>
                    <a:lnTo>
                      <a:pt x="226" y="34"/>
                    </a:lnTo>
                    <a:lnTo>
                      <a:pt x="233" y="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79" name="Freeform 55"/>
              <p:cNvSpPr>
                <a:spLocks/>
              </p:cNvSpPr>
              <p:nvPr/>
            </p:nvSpPr>
            <p:spPr bwMode="ltGray">
              <a:xfrm>
                <a:off x="3135" y="4006"/>
                <a:ext cx="102" cy="307"/>
              </a:xfrm>
              <a:custGeom>
                <a:avLst/>
                <a:gdLst>
                  <a:gd name="T0" fmla="*/ 50 w 102"/>
                  <a:gd name="T1" fmla="*/ 3 h 307"/>
                  <a:gd name="T2" fmla="*/ 47 w 102"/>
                  <a:gd name="T3" fmla="*/ 13 h 307"/>
                  <a:gd name="T4" fmla="*/ 44 w 102"/>
                  <a:gd name="T5" fmla="*/ 16 h 307"/>
                  <a:gd name="T6" fmla="*/ 44 w 102"/>
                  <a:gd name="T7" fmla="*/ 23 h 307"/>
                  <a:gd name="T8" fmla="*/ 39 w 102"/>
                  <a:gd name="T9" fmla="*/ 39 h 307"/>
                  <a:gd name="T10" fmla="*/ 30 w 102"/>
                  <a:gd name="T11" fmla="*/ 61 h 307"/>
                  <a:gd name="T12" fmla="*/ 27 w 102"/>
                  <a:gd name="T13" fmla="*/ 78 h 307"/>
                  <a:gd name="T14" fmla="*/ 20 w 102"/>
                  <a:gd name="T15" fmla="*/ 94 h 307"/>
                  <a:gd name="T16" fmla="*/ 20 w 102"/>
                  <a:gd name="T17" fmla="*/ 107 h 307"/>
                  <a:gd name="T18" fmla="*/ 20 w 102"/>
                  <a:gd name="T19" fmla="*/ 120 h 307"/>
                  <a:gd name="T20" fmla="*/ 24 w 102"/>
                  <a:gd name="T21" fmla="*/ 129 h 307"/>
                  <a:gd name="T22" fmla="*/ 27 w 102"/>
                  <a:gd name="T23" fmla="*/ 136 h 307"/>
                  <a:gd name="T24" fmla="*/ 35 w 102"/>
                  <a:gd name="T25" fmla="*/ 148 h 307"/>
                  <a:gd name="T26" fmla="*/ 47 w 102"/>
                  <a:gd name="T27" fmla="*/ 161 h 307"/>
                  <a:gd name="T28" fmla="*/ 57 w 102"/>
                  <a:gd name="T29" fmla="*/ 174 h 307"/>
                  <a:gd name="T30" fmla="*/ 77 w 102"/>
                  <a:gd name="T31" fmla="*/ 196 h 307"/>
                  <a:gd name="T32" fmla="*/ 89 w 102"/>
                  <a:gd name="T33" fmla="*/ 216 h 307"/>
                  <a:gd name="T34" fmla="*/ 95 w 102"/>
                  <a:gd name="T35" fmla="*/ 225 h 307"/>
                  <a:gd name="T36" fmla="*/ 98 w 102"/>
                  <a:gd name="T37" fmla="*/ 236 h 307"/>
                  <a:gd name="T38" fmla="*/ 101 w 102"/>
                  <a:gd name="T39" fmla="*/ 252 h 307"/>
                  <a:gd name="T40" fmla="*/ 101 w 102"/>
                  <a:gd name="T41" fmla="*/ 265 h 307"/>
                  <a:gd name="T42" fmla="*/ 101 w 102"/>
                  <a:gd name="T43" fmla="*/ 274 h 307"/>
                  <a:gd name="T44" fmla="*/ 95 w 102"/>
                  <a:gd name="T45" fmla="*/ 293 h 307"/>
                  <a:gd name="T46" fmla="*/ 92 w 102"/>
                  <a:gd name="T47" fmla="*/ 306 h 307"/>
                  <a:gd name="T48" fmla="*/ 69 w 102"/>
                  <a:gd name="T49" fmla="*/ 287 h 307"/>
                  <a:gd name="T50" fmla="*/ 74 w 102"/>
                  <a:gd name="T51" fmla="*/ 274 h 307"/>
                  <a:gd name="T52" fmla="*/ 77 w 102"/>
                  <a:gd name="T53" fmla="*/ 261 h 307"/>
                  <a:gd name="T54" fmla="*/ 80 w 102"/>
                  <a:gd name="T55" fmla="*/ 249 h 307"/>
                  <a:gd name="T56" fmla="*/ 83 w 102"/>
                  <a:gd name="T57" fmla="*/ 236 h 307"/>
                  <a:gd name="T58" fmla="*/ 80 w 102"/>
                  <a:gd name="T59" fmla="*/ 222 h 307"/>
                  <a:gd name="T60" fmla="*/ 77 w 102"/>
                  <a:gd name="T61" fmla="*/ 209 h 307"/>
                  <a:gd name="T62" fmla="*/ 71 w 102"/>
                  <a:gd name="T63" fmla="*/ 196 h 307"/>
                  <a:gd name="T64" fmla="*/ 65 w 102"/>
                  <a:gd name="T65" fmla="*/ 190 h 307"/>
                  <a:gd name="T66" fmla="*/ 54 w 102"/>
                  <a:gd name="T67" fmla="*/ 180 h 307"/>
                  <a:gd name="T68" fmla="*/ 42 w 102"/>
                  <a:gd name="T69" fmla="*/ 168 h 307"/>
                  <a:gd name="T70" fmla="*/ 30 w 102"/>
                  <a:gd name="T71" fmla="*/ 155 h 307"/>
                  <a:gd name="T72" fmla="*/ 20 w 102"/>
                  <a:gd name="T73" fmla="*/ 142 h 307"/>
                  <a:gd name="T74" fmla="*/ 12 w 102"/>
                  <a:gd name="T75" fmla="*/ 123 h 307"/>
                  <a:gd name="T76" fmla="*/ 3 w 102"/>
                  <a:gd name="T77" fmla="*/ 110 h 307"/>
                  <a:gd name="T78" fmla="*/ 0 w 102"/>
                  <a:gd name="T79" fmla="*/ 100 h 307"/>
                  <a:gd name="T80" fmla="*/ 0 w 102"/>
                  <a:gd name="T81" fmla="*/ 84 h 307"/>
                  <a:gd name="T82" fmla="*/ 0 w 102"/>
                  <a:gd name="T83" fmla="*/ 61 h 307"/>
                  <a:gd name="T84" fmla="*/ 0 w 102"/>
                  <a:gd name="T85" fmla="*/ 48 h 307"/>
                  <a:gd name="T86" fmla="*/ 3 w 102"/>
                  <a:gd name="T87" fmla="*/ 32 h 307"/>
                  <a:gd name="T88" fmla="*/ 6 w 102"/>
                  <a:gd name="T89" fmla="*/ 19 h 307"/>
                  <a:gd name="T90" fmla="*/ 6 w 102"/>
                  <a:gd name="T91" fmla="*/ 10 h 307"/>
                  <a:gd name="T92" fmla="*/ 12 w 102"/>
                  <a:gd name="T93" fmla="*/ 0 h 307"/>
                  <a:gd name="T94" fmla="*/ 50 w 102"/>
                  <a:gd name="T95" fmla="*/ 3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2" h="307">
                    <a:moveTo>
                      <a:pt x="50" y="3"/>
                    </a:moveTo>
                    <a:lnTo>
                      <a:pt x="47" y="13"/>
                    </a:lnTo>
                    <a:lnTo>
                      <a:pt x="44" y="16"/>
                    </a:lnTo>
                    <a:lnTo>
                      <a:pt x="44" y="23"/>
                    </a:lnTo>
                    <a:lnTo>
                      <a:pt x="39" y="39"/>
                    </a:lnTo>
                    <a:lnTo>
                      <a:pt x="30" y="61"/>
                    </a:lnTo>
                    <a:lnTo>
                      <a:pt x="27" y="78"/>
                    </a:lnTo>
                    <a:lnTo>
                      <a:pt x="20" y="94"/>
                    </a:lnTo>
                    <a:lnTo>
                      <a:pt x="20" y="107"/>
                    </a:lnTo>
                    <a:lnTo>
                      <a:pt x="20" y="120"/>
                    </a:lnTo>
                    <a:lnTo>
                      <a:pt x="24" y="129"/>
                    </a:lnTo>
                    <a:lnTo>
                      <a:pt x="27" y="136"/>
                    </a:lnTo>
                    <a:lnTo>
                      <a:pt x="35" y="148"/>
                    </a:lnTo>
                    <a:lnTo>
                      <a:pt x="47" y="161"/>
                    </a:lnTo>
                    <a:lnTo>
                      <a:pt x="57" y="174"/>
                    </a:lnTo>
                    <a:lnTo>
                      <a:pt x="77" y="196"/>
                    </a:lnTo>
                    <a:lnTo>
                      <a:pt x="89" y="216"/>
                    </a:lnTo>
                    <a:lnTo>
                      <a:pt x="95" y="225"/>
                    </a:lnTo>
                    <a:lnTo>
                      <a:pt x="98" y="236"/>
                    </a:lnTo>
                    <a:lnTo>
                      <a:pt x="101" y="252"/>
                    </a:lnTo>
                    <a:lnTo>
                      <a:pt x="101" y="265"/>
                    </a:lnTo>
                    <a:lnTo>
                      <a:pt x="101" y="274"/>
                    </a:lnTo>
                    <a:lnTo>
                      <a:pt x="95" y="293"/>
                    </a:lnTo>
                    <a:lnTo>
                      <a:pt x="92" y="306"/>
                    </a:lnTo>
                    <a:lnTo>
                      <a:pt x="69" y="287"/>
                    </a:lnTo>
                    <a:lnTo>
                      <a:pt x="74" y="274"/>
                    </a:lnTo>
                    <a:lnTo>
                      <a:pt x="77" y="261"/>
                    </a:lnTo>
                    <a:lnTo>
                      <a:pt x="80" y="249"/>
                    </a:lnTo>
                    <a:lnTo>
                      <a:pt x="83" y="236"/>
                    </a:lnTo>
                    <a:lnTo>
                      <a:pt x="80" y="222"/>
                    </a:lnTo>
                    <a:lnTo>
                      <a:pt x="77" y="209"/>
                    </a:lnTo>
                    <a:lnTo>
                      <a:pt x="71" y="196"/>
                    </a:lnTo>
                    <a:lnTo>
                      <a:pt x="65" y="190"/>
                    </a:lnTo>
                    <a:lnTo>
                      <a:pt x="54" y="180"/>
                    </a:lnTo>
                    <a:lnTo>
                      <a:pt x="42" y="168"/>
                    </a:lnTo>
                    <a:lnTo>
                      <a:pt x="30" y="155"/>
                    </a:lnTo>
                    <a:lnTo>
                      <a:pt x="20" y="142"/>
                    </a:lnTo>
                    <a:lnTo>
                      <a:pt x="12" y="123"/>
                    </a:lnTo>
                    <a:lnTo>
                      <a:pt x="3" y="110"/>
                    </a:lnTo>
                    <a:lnTo>
                      <a:pt x="0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0" y="48"/>
                    </a:lnTo>
                    <a:lnTo>
                      <a:pt x="3" y="32"/>
                    </a:lnTo>
                    <a:lnTo>
                      <a:pt x="6" y="19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0" y="3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ltGray">
              <a:xfrm>
                <a:off x="5643" y="2518"/>
                <a:ext cx="102" cy="312"/>
              </a:xfrm>
              <a:custGeom>
                <a:avLst/>
                <a:gdLst>
                  <a:gd name="T0" fmla="*/ 51 w 102"/>
                  <a:gd name="T1" fmla="*/ 6 h 312"/>
                  <a:gd name="T2" fmla="*/ 47 w 102"/>
                  <a:gd name="T3" fmla="*/ 16 h 312"/>
                  <a:gd name="T4" fmla="*/ 44 w 102"/>
                  <a:gd name="T5" fmla="*/ 19 h 312"/>
                  <a:gd name="T6" fmla="*/ 44 w 102"/>
                  <a:gd name="T7" fmla="*/ 26 h 312"/>
                  <a:gd name="T8" fmla="*/ 39 w 102"/>
                  <a:gd name="T9" fmla="*/ 43 h 312"/>
                  <a:gd name="T10" fmla="*/ 30 w 102"/>
                  <a:gd name="T11" fmla="*/ 65 h 312"/>
                  <a:gd name="T12" fmla="*/ 24 w 102"/>
                  <a:gd name="T13" fmla="*/ 81 h 312"/>
                  <a:gd name="T14" fmla="*/ 21 w 102"/>
                  <a:gd name="T15" fmla="*/ 97 h 312"/>
                  <a:gd name="T16" fmla="*/ 21 w 102"/>
                  <a:gd name="T17" fmla="*/ 110 h 312"/>
                  <a:gd name="T18" fmla="*/ 21 w 102"/>
                  <a:gd name="T19" fmla="*/ 120 h 312"/>
                  <a:gd name="T20" fmla="*/ 24 w 102"/>
                  <a:gd name="T21" fmla="*/ 133 h 312"/>
                  <a:gd name="T22" fmla="*/ 27 w 102"/>
                  <a:gd name="T23" fmla="*/ 140 h 312"/>
                  <a:gd name="T24" fmla="*/ 36 w 102"/>
                  <a:gd name="T25" fmla="*/ 152 h 312"/>
                  <a:gd name="T26" fmla="*/ 44 w 102"/>
                  <a:gd name="T27" fmla="*/ 165 h 312"/>
                  <a:gd name="T28" fmla="*/ 57 w 102"/>
                  <a:gd name="T29" fmla="*/ 178 h 312"/>
                  <a:gd name="T30" fmla="*/ 77 w 102"/>
                  <a:gd name="T31" fmla="*/ 201 h 312"/>
                  <a:gd name="T32" fmla="*/ 89 w 102"/>
                  <a:gd name="T33" fmla="*/ 221 h 312"/>
                  <a:gd name="T34" fmla="*/ 95 w 102"/>
                  <a:gd name="T35" fmla="*/ 230 h 312"/>
                  <a:gd name="T36" fmla="*/ 98 w 102"/>
                  <a:gd name="T37" fmla="*/ 240 h 312"/>
                  <a:gd name="T38" fmla="*/ 101 w 102"/>
                  <a:gd name="T39" fmla="*/ 256 h 312"/>
                  <a:gd name="T40" fmla="*/ 101 w 102"/>
                  <a:gd name="T41" fmla="*/ 269 h 312"/>
                  <a:gd name="T42" fmla="*/ 98 w 102"/>
                  <a:gd name="T43" fmla="*/ 279 h 312"/>
                  <a:gd name="T44" fmla="*/ 95 w 102"/>
                  <a:gd name="T45" fmla="*/ 298 h 312"/>
                  <a:gd name="T46" fmla="*/ 89 w 102"/>
                  <a:gd name="T47" fmla="*/ 311 h 312"/>
                  <a:gd name="T48" fmla="*/ 69 w 102"/>
                  <a:gd name="T49" fmla="*/ 292 h 312"/>
                  <a:gd name="T50" fmla="*/ 74 w 102"/>
                  <a:gd name="T51" fmla="*/ 279 h 312"/>
                  <a:gd name="T52" fmla="*/ 77 w 102"/>
                  <a:gd name="T53" fmla="*/ 265 h 312"/>
                  <a:gd name="T54" fmla="*/ 81 w 102"/>
                  <a:gd name="T55" fmla="*/ 253 h 312"/>
                  <a:gd name="T56" fmla="*/ 81 w 102"/>
                  <a:gd name="T57" fmla="*/ 240 h 312"/>
                  <a:gd name="T58" fmla="*/ 81 w 102"/>
                  <a:gd name="T59" fmla="*/ 227 h 312"/>
                  <a:gd name="T60" fmla="*/ 74 w 102"/>
                  <a:gd name="T61" fmla="*/ 211 h 312"/>
                  <a:gd name="T62" fmla="*/ 71 w 102"/>
                  <a:gd name="T63" fmla="*/ 201 h 312"/>
                  <a:gd name="T64" fmla="*/ 66 w 102"/>
                  <a:gd name="T65" fmla="*/ 195 h 312"/>
                  <a:gd name="T66" fmla="*/ 54 w 102"/>
                  <a:gd name="T67" fmla="*/ 184 h 312"/>
                  <a:gd name="T68" fmla="*/ 39 w 102"/>
                  <a:gd name="T69" fmla="*/ 168 h 312"/>
                  <a:gd name="T70" fmla="*/ 27 w 102"/>
                  <a:gd name="T71" fmla="*/ 156 h 312"/>
                  <a:gd name="T72" fmla="*/ 21 w 102"/>
                  <a:gd name="T73" fmla="*/ 146 h 312"/>
                  <a:gd name="T74" fmla="*/ 12 w 102"/>
                  <a:gd name="T75" fmla="*/ 127 h 312"/>
                  <a:gd name="T76" fmla="*/ 3 w 102"/>
                  <a:gd name="T77" fmla="*/ 113 h 312"/>
                  <a:gd name="T78" fmla="*/ 0 w 102"/>
                  <a:gd name="T79" fmla="*/ 103 h 312"/>
                  <a:gd name="T80" fmla="*/ 0 w 102"/>
                  <a:gd name="T81" fmla="*/ 84 h 312"/>
                  <a:gd name="T82" fmla="*/ 0 w 102"/>
                  <a:gd name="T83" fmla="*/ 65 h 312"/>
                  <a:gd name="T84" fmla="*/ 0 w 102"/>
                  <a:gd name="T85" fmla="*/ 52 h 312"/>
                  <a:gd name="T86" fmla="*/ 3 w 102"/>
                  <a:gd name="T87" fmla="*/ 35 h 312"/>
                  <a:gd name="T88" fmla="*/ 6 w 102"/>
                  <a:gd name="T89" fmla="*/ 22 h 312"/>
                  <a:gd name="T90" fmla="*/ 6 w 102"/>
                  <a:gd name="T91" fmla="*/ 10 h 312"/>
                  <a:gd name="T92" fmla="*/ 12 w 102"/>
                  <a:gd name="T93" fmla="*/ 0 h 312"/>
                  <a:gd name="T94" fmla="*/ 51 w 102"/>
                  <a:gd name="T95" fmla="*/ 6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2" h="312">
                    <a:moveTo>
                      <a:pt x="51" y="6"/>
                    </a:moveTo>
                    <a:lnTo>
                      <a:pt x="47" y="16"/>
                    </a:lnTo>
                    <a:lnTo>
                      <a:pt x="44" y="19"/>
                    </a:lnTo>
                    <a:lnTo>
                      <a:pt x="44" y="26"/>
                    </a:lnTo>
                    <a:lnTo>
                      <a:pt x="39" y="43"/>
                    </a:lnTo>
                    <a:lnTo>
                      <a:pt x="30" y="65"/>
                    </a:lnTo>
                    <a:lnTo>
                      <a:pt x="24" y="81"/>
                    </a:lnTo>
                    <a:lnTo>
                      <a:pt x="21" y="97"/>
                    </a:lnTo>
                    <a:lnTo>
                      <a:pt x="21" y="110"/>
                    </a:lnTo>
                    <a:lnTo>
                      <a:pt x="21" y="120"/>
                    </a:lnTo>
                    <a:lnTo>
                      <a:pt x="24" y="133"/>
                    </a:lnTo>
                    <a:lnTo>
                      <a:pt x="27" y="140"/>
                    </a:lnTo>
                    <a:lnTo>
                      <a:pt x="36" y="152"/>
                    </a:lnTo>
                    <a:lnTo>
                      <a:pt x="44" y="165"/>
                    </a:lnTo>
                    <a:lnTo>
                      <a:pt x="57" y="178"/>
                    </a:lnTo>
                    <a:lnTo>
                      <a:pt x="77" y="201"/>
                    </a:lnTo>
                    <a:lnTo>
                      <a:pt x="89" y="221"/>
                    </a:lnTo>
                    <a:lnTo>
                      <a:pt x="95" y="230"/>
                    </a:lnTo>
                    <a:lnTo>
                      <a:pt x="98" y="240"/>
                    </a:lnTo>
                    <a:lnTo>
                      <a:pt x="101" y="256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5" y="298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4" y="279"/>
                    </a:lnTo>
                    <a:lnTo>
                      <a:pt x="77" y="265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4" y="211"/>
                    </a:lnTo>
                    <a:lnTo>
                      <a:pt x="71" y="201"/>
                    </a:lnTo>
                    <a:lnTo>
                      <a:pt x="66" y="195"/>
                    </a:lnTo>
                    <a:lnTo>
                      <a:pt x="54" y="184"/>
                    </a:lnTo>
                    <a:lnTo>
                      <a:pt x="39" y="168"/>
                    </a:lnTo>
                    <a:lnTo>
                      <a:pt x="27" y="156"/>
                    </a:lnTo>
                    <a:lnTo>
                      <a:pt x="21" y="146"/>
                    </a:lnTo>
                    <a:lnTo>
                      <a:pt x="12" y="127"/>
                    </a:lnTo>
                    <a:lnTo>
                      <a:pt x="3" y="113"/>
                    </a:lnTo>
                    <a:lnTo>
                      <a:pt x="0" y="103"/>
                    </a:lnTo>
                    <a:lnTo>
                      <a:pt x="0" y="84"/>
                    </a:lnTo>
                    <a:lnTo>
                      <a:pt x="0" y="65"/>
                    </a:lnTo>
                    <a:lnTo>
                      <a:pt x="0" y="52"/>
                    </a:lnTo>
                    <a:lnTo>
                      <a:pt x="3" y="35"/>
                    </a:lnTo>
                    <a:lnTo>
                      <a:pt x="6" y="22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51" y="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ltGray">
              <a:xfrm>
                <a:off x="5449" y="3971"/>
                <a:ext cx="103" cy="313"/>
              </a:xfrm>
              <a:custGeom>
                <a:avLst/>
                <a:gdLst>
                  <a:gd name="T0" fmla="*/ 52 w 103"/>
                  <a:gd name="T1" fmla="*/ 7 h 313"/>
                  <a:gd name="T2" fmla="*/ 46 w 103"/>
                  <a:gd name="T3" fmla="*/ 16 h 313"/>
                  <a:gd name="T4" fmla="*/ 44 w 103"/>
                  <a:gd name="T5" fmla="*/ 26 h 313"/>
                  <a:gd name="T6" fmla="*/ 37 w 103"/>
                  <a:gd name="T7" fmla="*/ 43 h 313"/>
                  <a:gd name="T8" fmla="*/ 29 w 103"/>
                  <a:gd name="T9" fmla="*/ 65 h 313"/>
                  <a:gd name="T10" fmla="*/ 26 w 103"/>
                  <a:gd name="T11" fmla="*/ 78 h 313"/>
                  <a:gd name="T12" fmla="*/ 23 w 103"/>
                  <a:gd name="T13" fmla="*/ 97 h 313"/>
                  <a:gd name="T14" fmla="*/ 23 w 103"/>
                  <a:gd name="T15" fmla="*/ 110 h 313"/>
                  <a:gd name="T16" fmla="*/ 23 w 103"/>
                  <a:gd name="T17" fmla="*/ 121 h 313"/>
                  <a:gd name="T18" fmla="*/ 23 w 103"/>
                  <a:gd name="T19" fmla="*/ 134 h 313"/>
                  <a:gd name="T20" fmla="*/ 29 w 103"/>
                  <a:gd name="T21" fmla="*/ 140 h 313"/>
                  <a:gd name="T22" fmla="*/ 37 w 103"/>
                  <a:gd name="T23" fmla="*/ 153 h 313"/>
                  <a:gd name="T24" fmla="*/ 46 w 103"/>
                  <a:gd name="T25" fmla="*/ 166 h 313"/>
                  <a:gd name="T26" fmla="*/ 58 w 103"/>
                  <a:gd name="T27" fmla="*/ 178 h 313"/>
                  <a:gd name="T28" fmla="*/ 78 w 103"/>
                  <a:gd name="T29" fmla="*/ 202 h 313"/>
                  <a:gd name="T30" fmla="*/ 90 w 103"/>
                  <a:gd name="T31" fmla="*/ 218 h 313"/>
                  <a:gd name="T32" fmla="*/ 96 w 103"/>
                  <a:gd name="T33" fmla="*/ 231 h 313"/>
                  <a:gd name="T34" fmla="*/ 98 w 103"/>
                  <a:gd name="T35" fmla="*/ 240 h 313"/>
                  <a:gd name="T36" fmla="*/ 98 w 103"/>
                  <a:gd name="T37" fmla="*/ 256 h 313"/>
                  <a:gd name="T38" fmla="*/ 102 w 103"/>
                  <a:gd name="T39" fmla="*/ 266 h 313"/>
                  <a:gd name="T40" fmla="*/ 98 w 103"/>
                  <a:gd name="T41" fmla="*/ 280 h 313"/>
                  <a:gd name="T42" fmla="*/ 96 w 103"/>
                  <a:gd name="T43" fmla="*/ 299 h 313"/>
                  <a:gd name="T44" fmla="*/ 90 w 103"/>
                  <a:gd name="T45" fmla="*/ 312 h 313"/>
                  <a:gd name="T46" fmla="*/ 69 w 103"/>
                  <a:gd name="T47" fmla="*/ 292 h 313"/>
                  <a:gd name="T48" fmla="*/ 76 w 103"/>
                  <a:gd name="T49" fmla="*/ 280 h 313"/>
                  <a:gd name="T50" fmla="*/ 78 w 103"/>
                  <a:gd name="T51" fmla="*/ 266 h 313"/>
                  <a:gd name="T52" fmla="*/ 81 w 103"/>
                  <a:gd name="T53" fmla="*/ 253 h 313"/>
                  <a:gd name="T54" fmla="*/ 81 w 103"/>
                  <a:gd name="T55" fmla="*/ 240 h 313"/>
                  <a:gd name="T56" fmla="*/ 81 w 103"/>
                  <a:gd name="T57" fmla="*/ 227 h 313"/>
                  <a:gd name="T58" fmla="*/ 76 w 103"/>
                  <a:gd name="T59" fmla="*/ 211 h 313"/>
                  <a:gd name="T60" fmla="*/ 73 w 103"/>
                  <a:gd name="T61" fmla="*/ 202 h 313"/>
                  <a:gd name="T62" fmla="*/ 64 w 103"/>
                  <a:gd name="T63" fmla="*/ 194 h 313"/>
                  <a:gd name="T64" fmla="*/ 55 w 103"/>
                  <a:gd name="T65" fmla="*/ 185 h 313"/>
                  <a:gd name="T66" fmla="*/ 40 w 103"/>
                  <a:gd name="T67" fmla="*/ 169 h 313"/>
                  <a:gd name="T68" fmla="*/ 29 w 103"/>
                  <a:gd name="T69" fmla="*/ 156 h 313"/>
                  <a:gd name="T70" fmla="*/ 23 w 103"/>
                  <a:gd name="T71" fmla="*/ 146 h 313"/>
                  <a:gd name="T72" fmla="*/ 11 w 103"/>
                  <a:gd name="T73" fmla="*/ 127 h 313"/>
                  <a:gd name="T74" fmla="*/ 5 w 103"/>
                  <a:gd name="T75" fmla="*/ 110 h 313"/>
                  <a:gd name="T76" fmla="*/ 3 w 103"/>
                  <a:gd name="T77" fmla="*/ 104 h 313"/>
                  <a:gd name="T78" fmla="*/ 0 w 103"/>
                  <a:gd name="T79" fmla="*/ 85 h 313"/>
                  <a:gd name="T80" fmla="*/ 0 w 103"/>
                  <a:gd name="T81" fmla="*/ 65 h 313"/>
                  <a:gd name="T82" fmla="*/ 3 w 103"/>
                  <a:gd name="T83" fmla="*/ 49 h 313"/>
                  <a:gd name="T84" fmla="*/ 3 w 103"/>
                  <a:gd name="T85" fmla="*/ 36 h 313"/>
                  <a:gd name="T86" fmla="*/ 5 w 103"/>
                  <a:gd name="T87" fmla="*/ 23 h 313"/>
                  <a:gd name="T88" fmla="*/ 8 w 103"/>
                  <a:gd name="T89" fmla="*/ 10 h 313"/>
                  <a:gd name="T90" fmla="*/ 11 w 103"/>
                  <a:gd name="T91" fmla="*/ 0 h 313"/>
                  <a:gd name="T92" fmla="*/ 52 w 103"/>
                  <a:gd name="T93" fmla="*/ 7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03" h="313">
                    <a:moveTo>
                      <a:pt x="52" y="7"/>
                    </a:moveTo>
                    <a:lnTo>
                      <a:pt x="46" y="16"/>
                    </a:lnTo>
                    <a:lnTo>
                      <a:pt x="44" y="26"/>
                    </a:lnTo>
                    <a:lnTo>
                      <a:pt x="37" y="43"/>
                    </a:lnTo>
                    <a:lnTo>
                      <a:pt x="29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3" y="134"/>
                    </a:lnTo>
                    <a:lnTo>
                      <a:pt x="29" y="140"/>
                    </a:lnTo>
                    <a:lnTo>
                      <a:pt x="37" y="153"/>
                    </a:lnTo>
                    <a:lnTo>
                      <a:pt x="46" y="166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90" y="218"/>
                    </a:lnTo>
                    <a:lnTo>
                      <a:pt x="96" y="231"/>
                    </a:lnTo>
                    <a:lnTo>
                      <a:pt x="98" y="240"/>
                    </a:lnTo>
                    <a:lnTo>
                      <a:pt x="98" y="256"/>
                    </a:lnTo>
                    <a:lnTo>
                      <a:pt x="102" y="266"/>
                    </a:lnTo>
                    <a:lnTo>
                      <a:pt x="98" y="280"/>
                    </a:lnTo>
                    <a:lnTo>
                      <a:pt x="96" y="299"/>
                    </a:lnTo>
                    <a:lnTo>
                      <a:pt x="90" y="312"/>
                    </a:lnTo>
                    <a:lnTo>
                      <a:pt x="69" y="292"/>
                    </a:lnTo>
                    <a:lnTo>
                      <a:pt x="76" y="280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40"/>
                    </a:lnTo>
                    <a:lnTo>
                      <a:pt x="81" y="227"/>
                    </a:lnTo>
                    <a:lnTo>
                      <a:pt x="76" y="211"/>
                    </a:lnTo>
                    <a:lnTo>
                      <a:pt x="73" y="202"/>
                    </a:lnTo>
                    <a:lnTo>
                      <a:pt x="64" y="194"/>
                    </a:lnTo>
                    <a:lnTo>
                      <a:pt x="55" y="185"/>
                    </a:lnTo>
                    <a:lnTo>
                      <a:pt x="40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1" y="127"/>
                    </a:lnTo>
                    <a:lnTo>
                      <a:pt x="5" y="110"/>
                    </a:lnTo>
                    <a:lnTo>
                      <a:pt x="3" y="104"/>
                    </a:lnTo>
                    <a:lnTo>
                      <a:pt x="0" y="85"/>
                    </a:lnTo>
                    <a:lnTo>
                      <a:pt x="0" y="65"/>
                    </a:lnTo>
                    <a:lnTo>
                      <a:pt x="3" y="49"/>
                    </a:lnTo>
                    <a:lnTo>
                      <a:pt x="3" y="36"/>
                    </a:lnTo>
                    <a:lnTo>
                      <a:pt x="5" y="23"/>
                    </a:lnTo>
                    <a:lnTo>
                      <a:pt x="8" y="10"/>
                    </a:lnTo>
                    <a:lnTo>
                      <a:pt x="11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2" name="Freeform 58"/>
              <p:cNvSpPr>
                <a:spLocks/>
              </p:cNvSpPr>
              <p:nvPr/>
            </p:nvSpPr>
            <p:spPr bwMode="ltGray">
              <a:xfrm>
                <a:off x="1045" y="3906"/>
                <a:ext cx="104" cy="309"/>
              </a:xfrm>
              <a:custGeom>
                <a:avLst/>
                <a:gdLst>
                  <a:gd name="T0" fmla="*/ 53 w 104"/>
                  <a:gd name="T1" fmla="*/ 6 h 309"/>
                  <a:gd name="T2" fmla="*/ 51 w 104"/>
                  <a:gd name="T3" fmla="*/ 16 h 309"/>
                  <a:gd name="T4" fmla="*/ 47 w 104"/>
                  <a:gd name="T5" fmla="*/ 16 h 309"/>
                  <a:gd name="T6" fmla="*/ 44 w 104"/>
                  <a:gd name="T7" fmla="*/ 22 h 309"/>
                  <a:gd name="T8" fmla="*/ 39 w 104"/>
                  <a:gd name="T9" fmla="*/ 42 h 309"/>
                  <a:gd name="T10" fmla="*/ 29 w 104"/>
                  <a:gd name="T11" fmla="*/ 65 h 309"/>
                  <a:gd name="T12" fmla="*/ 27 w 104"/>
                  <a:gd name="T13" fmla="*/ 77 h 309"/>
                  <a:gd name="T14" fmla="*/ 24 w 104"/>
                  <a:gd name="T15" fmla="*/ 97 h 309"/>
                  <a:gd name="T16" fmla="*/ 24 w 104"/>
                  <a:gd name="T17" fmla="*/ 106 h 309"/>
                  <a:gd name="T18" fmla="*/ 24 w 104"/>
                  <a:gd name="T19" fmla="*/ 120 h 309"/>
                  <a:gd name="T20" fmla="*/ 27 w 104"/>
                  <a:gd name="T21" fmla="*/ 130 h 309"/>
                  <a:gd name="T22" fmla="*/ 29 w 104"/>
                  <a:gd name="T23" fmla="*/ 139 h 309"/>
                  <a:gd name="T24" fmla="*/ 39 w 104"/>
                  <a:gd name="T25" fmla="*/ 149 h 309"/>
                  <a:gd name="T26" fmla="*/ 47 w 104"/>
                  <a:gd name="T27" fmla="*/ 162 h 309"/>
                  <a:gd name="T28" fmla="*/ 59 w 104"/>
                  <a:gd name="T29" fmla="*/ 178 h 309"/>
                  <a:gd name="T30" fmla="*/ 80 w 104"/>
                  <a:gd name="T31" fmla="*/ 201 h 309"/>
                  <a:gd name="T32" fmla="*/ 91 w 104"/>
                  <a:gd name="T33" fmla="*/ 217 h 309"/>
                  <a:gd name="T34" fmla="*/ 97 w 104"/>
                  <a:gd name="T35" fmla="*/ 227 h 309"/>
                  <a:gd name="T36" fmla="*/ 100 w 104"/>
                  <a:gd name="T37" fmla="*/ 239 h 309"/>
                  <a:gd name="T38" fmla="*/ 103 w 104"/>
                  <a:gd name="T39" fmla="*/ 252 h 309"/>
                  <a:gd name="T40" fmla="*/ 103 w 104"/>
                  <a:gd name="T41" fmla="*/ 265 h 309"/>
                  <a:gd name="T42" fmla="*/ 100 w 104"/>
                  <a:gd name="T43" fmla="*/ 279 h 309"/>
                  <a:gd name="T44" fmla="*/ 97 w 104"/>
                  <a:gd name="T45" fmla="*/ 295 h 309"/>
                  <a:gd name="T46" fmla="*/ 91 w 104"/>
                  <a:gd name="T47" fmla="*/ 308 h 309"/>
                  <a:gd name="T48" fmla="*/ 71 w 104"/>
                  <a:gd name="T49" fmla="*/ 288 h 309"/>
                  <a:gd name="T50" fmla="*/ 76 w 104"/>
                  <a:gd name="T51" fmla="*/ 279 h 309"/>
                  <a:gd name="T52" fmla="*/ 80 w 104"/>
                  <a:gd name="T53" fmla="*/ 262 h 309"/>
                  <a:gd name="T54" fmla="*/ 83 w 104"/>
                  <a:gd name="T55" fmla="*/ 252 h 309"/>
                  <a:gd name="T56" fmla="*/ 83 w 104"/>
                  <a:gd name="T57" fmla="*/ 236 h 309"/>
                  <a:gd name="T58" fmla="*/ 83 w 104"/>
                  <a:gd name="T59" fmla="*/ 227 h 309"/>
                  <a:gd name="T60" fmla="*/ 76 w 104"/>
                  <a:gd name="T61" fmla="*/ 211 h 309"/>
                  <a:gd name="T62" fmla="*/ 74 w 104"/>
                  <a:gd name="T63" fmla="*/ 201 h 309"/>
                  <a:gd name="T64" fmla="*/ 68 w 104"/>
                  <a:gd name="T65" fmla="*/ 190 h 309"/>
                  <a:gd name="T66" fmla="*/ 56 w 104"/>
                  <a:gd name="T67" fmla="*/ 181 h 309"/>
                  <a:gd name="T68" fmla="*/ 41 w 104"/>
                  <a:gd name="T69" fmla="*/ 168 h 309"/>
                  <a:gd name="T70" fmla="*/ 29 w 104"/>
                  <a:gd name="T71" fmla="*/ 155 h 309"/>
                  <a:gd name="T72" fmla="*/ 24 w 104"/>
                  <a:gd name="T73" fmla="*/ 146 h 309"/>
                  <a:gd name="T74" fmla="*/ 12 w 104"/>
                  <a:gd name="T75" fmla="*/ 126 h 309"/>
                  <a:gd name="T76" fmla="*/ 6 w 104"/>
                  <a:gd name="T77" fmla="*/ 109 h 309"/>
                  <a:gd name="T78" fmla="*/ 3 w 104"/>
                  <a:gd name="T79" fmla="*/ 100 h 309"/>
                  <a:gd name="T80" fmla="*/ 0 w 104"/>
                  <a:gd name="T81" fmla="*/ 84 h 309"/>
                  <a:gd name="T82" fmla="*/ 0 w 104"/>
                  <a:gd name="T83" fmla="*/ 61 h 309"/>
                  <a:gd name="T84" fmla="*/ 3 w 104"/>
                  <a:gd name="T85" fmla="*/ 49 h 309"/>
                  <a:gd name="T86" fmla="*/ 6 w 104"/>
                  <a:gd name="T87" fmla="*/ 35 h 309"/>
                  <a:gd name="T88" fmla="*/ 6 w 104"/>
                  <a:gd name="T89" fmla="*/ 22 h 309"/>
                  <a:gd name="T90" fmla="*/ 9 w 104"/>
                  <a:gd name="T91" fmla="*/ 9 h 309"/>
                  <a:gd name="T92" fmla="*/ 15 w 104"/>
                  <a:gd name="T93" fmla="*/ 0 h 309"/>
                  <a:gd name="T94" fmla="*/ 53 w 104"/>
                  <a:gd name="T95" fmla="*/ 6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4" h="309">
                    <a:moveTo>
                      <a:pt x="53" y="6"/>
                    </a:moveTo>
                    <a:lnTo>
                      <a:pt x="51" y="16"/>
                    </a:lnTo>
                    <a:lnTo>
                      <a:pt x="47" y="16"/>
                    </a:lnTo>
                    <a:lnTo>
                      <a:pt x="44" y="22"/>
                    </a:lnTo>
                    <a:lnTo>
                      <a:pt x="39" y="42"/>
                    </a:lnTo>
                    <a:lnTo>
                      <a:pt x="29" y="65"/>
                    </a:lnTo>
                    <a:lnTo>
                      <a:pt x="27" y="77"/>
                    </a:lnTo>
                    <a:lnTo>
                      <a:pt x="24" y="97"/>
                    </a:lnTo>
                    <a:lnTo>
                      <a:pt x="24" y="106"/>
                    </a:lnTo>
                    <a:lnTo>
                      <a:pt x="24" y="120"/>
                    </a:lnTo>
                    <a:lnTo>
                      <a:pt x="27" y="130"/>
                    </a:lnTo>
                    <a:lnTo>
                      <a:pt x="29" y="139"/>
                    </a:lnTo>
                    <a:lnTo>
                      <a:pt x="39" y="149"/>
                    </a:lnTo>
                    <a:lnTo>
                      <a:pt x="47" y="162"/>
                    </a:lnTo>
                    <a:lnTo>
                      <a:pt x="59" y="178"/>
                    </a:lnTo>
                    <a:lnTo>
                      <a:pt x="80" y="201"/>
                    </a:lnTo>
                    <a:lnTo>
                      <a:pt x="91" y="217"/>
                    </a:lnTo>
                    <a:lnTo>
                      <a:pt x="97" y="227"/>
                    </a:lnTo>
                    <a:lnTo>
                      <a:pt x="100" y="239"/>
                    </a:lnTo>
                    <a:lnTo>
                      <a:pt x="103" y="252"/>
                    </a:lnTo>
                    <a:lnTo>
                      <a:pt x="103" y="265"/>
                    </a:lnTo>
                    <a:lnTo>
                      <a:pt x="100" y="279"/>
                    </a:lnTo>
                    <a:lnTo>
                      <a:pt x="97" y="295"/>
                    </a:lnTo>
                    <a:lnTo>
                      <a:pt x="91" y="308"/>
                    </a:lnTo>
                    <a:lnTo>
                      <a:pt x="71" y="288"/>
                    </a:lnTo>
                    <a:lnTo>
                      <a:pt x="76" y="279"/>
                    </a:lnTo>
                    <a:lnTo>
                      <a:pt x="80" y="262"/>
                    </a:lnTo>
                    <a:lnTo>
                      <a:pt x="83" y="252"/>
                    </a:lnTo>
                    <a:lnTo>
                      <a:pt x="83" y="236"/>
                    </a:lnTo>
                    <a:lnTo>
                      <a:pt x="83" y="227"/>
                    </a:lnTo>
                    <a:lnTo>
                      <a:pt x="76" y="211"/>
                    </a:lnTo>
                    <a:lnTo>
                      <a:pt x="74" y="201"/>
                    </a:lnTo>
                    <a:lnTo>
                      <a:pt x="68" y="190"/>
                    </a:lnTo>
                    <a:lnTo>
                      <a:pt x="56" y="181"/>
                    </a:lnTo>
                    <a:lnTo>
                      <a:pt x="41" y="168"/>
                    </a:lnTo>
                    <a:lnTo>
                      <a:pt x="29" y="155"/>
                    </a:lnTo>
                    <a:lnTo>
                      <a:pt x="24" y="146"/>
                    </a:lnTo>
                    <a:lnTo>
                      <a:pt x="12" y="126"/>
                    </a:lnTo>
                    <a:lnTo>
                      <a:pt x="6" y="109"/>
                    </a:lnTo>
                    <a:lnTo>
                      <a:pt x="3" y="100"/>
                    </a:lnTo>
                    <a:lnTo>
                      <a:pt x="0" y="84"/>
                    </a:lnTo>
                    <a:lnTo>
                      <a:pt x="0" y="61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2"/>
                    </a:lnTo>
                    <a:lnTo>
                      <a:pt x="9" y="9"/>
                    </a:lnTo>
                    <a:lnTo>
                      <a:pt x="15" y="0"/>
                    </a:lnTo>
                    <a:lnTo>
                      <a:pt x="53" y="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ltGray">
              <a:xfrm>
                <a:off x="3307" y="0"/>
                <a:ext cx="102" cy="312"/>
              </a:xfrm>
              <a:custGeom>
                <a:avLst/>
                <a:gdLst>
                  <a:gd name="T0" fmla="*/ 52 w 102"/>
                  <a:gd name="T1" fmla="*/ 7 h 312"/>
                  <a:gd name="T2" fmla="*/ 50 w 102"/>
                  <a:gd name="T3" fmla="*/ 16 h 312"/>
                  <a:gd name="T4" fmla="*/ 46 w 102"/>
                  <a:gd name="T5" fmla="*/ 16 h 312"/>
                  <a:gd name="T6" fmla="*/ 46 w 102"/>
                  <a:gd name="T7" fmla="*/ 26 h 312"/>
                  <a:gd name="T8" fmla="*/ 38 w 102"/>
                  <a:gd name="T9" fmla="*/ 43 h 312"/>
                  <a:gd name="T10" fmla="*/ 32 w 102"/>
                  <a:gd name="T11" fmla="*/ 65 h 312"/>
                  <a:gd name="T12" fmla="*/ 26 w 102"/>
                  <a:gd name="T13" fmla="*/ 78 h 312"/>
                  <a:gd name="T14" fmla="*/ 23 w 102"/>
                  <a:gd name="T15" fmla="*/ 97 h 312"/>
                  <a:gd name="T16" fmla="*/ 23 w 102"/>
                  <a:gd name="T17" fmla="*/ 110 h 312"/>
                  <a:gd name="T18" fmla="*/ 23 w 102"/>
                  <a:gd name="T19" fmla="*/ 121 h 312"/>
                  <a:gd name="T20" fmla="*/ 26 w 102"/>
                  <a:gd name="T21" fmla="*/ 130 h 312"/>
                  <a:gd name="T22" fmla="*/ 29 w 102"/>
                  <a:gd name="T23" fmla="*/ 140 h 312"/>
                  <a:gd name="T24" fmla="*/ 38 w 102"/>
                  <a:gd name="T25" fmla="*/ 153 h 312"/>
                  <a:gd name="T26" fmla="*/ 46 w 102"/>
                  <a:gd name="T27" fmla="*/ 162 h 312"/>
                  <a:gd name="T28" fmla="*/ 58 w 102"/>
                  <a:gd name="T29" fmla="*/ 178 h 312"/>
                  <a:gd name="T30" fmla="*/ 78 w 102"/>
                  <a:gd name="T31" fmla="*/ 202 h 312"/>
                  <a:gd name="T32" fmla="*/ 89 w 102"/>
                  <a:gd name="T33" fmla="*/ 218 h 312"/>
                  <a:gd name="T34" fmla="*/ 96 w 102"/>
                  <a:gd name="T35" fmla="*/ 227 h 312"/>
                  <a:gd name="T36" fmla="*/ 98 w 102"/>
                  <a:gd name="T37" fmla="*/ 240 h 312"/>
                  <a:gd name="T38" fmla="*/ 101 w 102"/>
                  <a:gd name="T39" fmla="*/ 253 h 312"/>
                  <a:gd name="T40" fmla="*/ 101 w 102"/>
                  <a:gd name="T41" fmla="*/ 269 h 312"/>
                  <a:gd name="T42" fmla="*/ 98 w 102"/>
                  <a:gd name="T43" fmla="*/ 279 h 312"/>
                  <a:gd name="T44" fmla="*/ 96 w 102"/>
                  <a:gd name="T45" fmla="*/ 295 h 312"/>
                  <a:gd name="T46" fmla="*/ 89 w 102"/>
                  <a:gd name="T47" fmla="*/ 311 h 312"/>
                  <a:gd name="T48" fmla="*/ 69 w 102"/>
                  <a:gd name="T49" fmla="*/ 292 h 312"/>
                  <a:gd name="T50" fmla="*/ 75 w 102"/>
                  <a:gd name="T51" fmla="*/ 279 h 312"/>
                  <a:gd name="T52" fmla="*/ 78 w 102"/>
                  <a:gd name="T53" fmla="*/ 266 h 312"/>
                  <a:gd name="T54" fmla="*/ 81 w 102"/>
                  <a:gd name="T55" fmla="*/ 253 h 312"/>
                  <a:gd name="T56" fmla="*/ 81 w 102"/>
                  <a:gd name="T57" fmla="*/ 237 h 312"/>
                  <a:gd name="T58" fmla="*/ 81 w 102"/>
                  <a:gd name="T59" fmla="*/ 227 h 312"/>
                  <a:gd name="T60" fmla="*/ 75 w 102"/>
                  <a:gd name="T61" fmla="*/ 211 h 312"/>
                  <a:gd name="T62" fmla="*/ 72 w 102"/>
                  <a:gd name="T63" fmla="*/ 202 h 312"/>
                  <a:gd name="T64" fmla="*/ 67 w 102"/>
                  <a:gd name="T65" fmla="*/ 191 h 312"/>
                  <a:gd name="T66" fmla="*/ 55 w 102"/>
                  <a:gd name="T67" fmla="*/ 181 h 312"/>
                  <a:gd name="T68" fmla="*/ 41 w 102"/>
                  <a:gd name="T69" fmla="*/ 169 h 312"/>
                  <a:gd name="T70" fmla="*/ 29 w 102"/>
                  <a:gd name="T71" fmla="*/ 156 h 312"/>
                  <a:gd name="T72" fmla="*/ 23 w 102"/>
                  <a:gd name="T73" fmla="*/ 146 h 312"/>
                  <a:gd name="T74" fmla="*/ 14 w 102"/>
                  <a:gd name="T75" fmla="*/ 127 h 312"/>
                  <a:gd name="T76" fmla="*/ 6 w 102"/>
                  <a:gd name="T77" fmla="*/ 110 h 312"/>
                  <a:gd name="T78" fmla="*/ 3 w 102"/>
                  <a:gd name="T79" fmla="*/ 104 h 312"/>
                  <a:gd name="T80" fmla="*/ 0 w 102"/>
                  <a:gd name="T81" fmla="*/ 84 h 312"/>
                  <a:gd name="T82" fmla="*/ 0 w 102"/>
                  <a:gd name="T83" fmla="*/ 62 h 312"/>
                  <a:gd name="T84" fmla="*/ 3 w 102"/>
                  <a:gd name="T85" fmla="*/ 49 h 312"/>
                  <a:gd name="T86" fmla="*/ 6 w 102"/>
                  <a:gd name="T87" fmla="*/ 35 h 312"/>
                  <a:gd name="T88" fmla="*/ 6 w 102"/>
                  <a:gd name="T89" fmla="*/ 23 h 312"/>
                  <a:gd name="T90" fmla="*/ 9 w 102"/>
                  <a:gd name="T91" fmla="*/ 10 h 312"/>
                  <a:gd name="T92" fmla="*/ 14 w 102"/>
                  <a:gd name="T93" fmla="*/ 0 h 312"/>
                  <a:gd name="T94" fmla="*/ 52 w 102"/>
                  <a:gd name="T95" fmla="*/ 7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2" h="312">
                    <a:moveTo>
                      <a:pt x="52" y="7"/>
                    </a:moveTo>
                    <a:lnTo>
                      <a:pt x="50" y="16"/>
                    </a:lnTo>
                    <a:lnTo>
                      <a:pt x="46" y="16"/>
                    </a:lnTo>
                    <a:lnTo>
                      <a:pt x="46" y="26"/>
                    </a:lnTo>
                    <a:lnTo>
                      <a:pt x="38" y="43"/>
                    </a:lnTo>
                    <a:lnTo>
                      <a:pt x="32" y="65"/>
                    </a:lnTo>
                    <a:lnTo>
                      <a:pt x="26" y="78"/>
                    </a:lnTo>
                    <a:lnTo>
                      <a:pt x="23" y="97"/>
                    </a:lnTo>
                    <a:lnTo>
                      <a:pt x="23" y="110"/>
                    </a:lnTo>
                    <a:lnTo>
                      <a:pt x="23" y="121"/>
                    </a:lnTo>
                    <a:lnTo>
                      <a:pt x="26" y="130"/>
                    </a:lnTo>
                    <a:lnTo>
                      <a:pt x="29" y="140"/>
                    </a:lnTo>
                    <a:lnTo>
                      <a:pt x="38" y="153"/>
                    </a:lnTo>
                    <a:lnTo>
                      <a:pt x="46" y="162"/>
                    </a:lnTo>
                    <a:lnTo>
                      <a:pt x="58" y="178"/>
                    </a:lnTo>
                    <a:lnTo>
                      <a:pt x="78" y="202"/>
                    </a:lnTo>
                    <a:lnTo>
                      <a:pt x="89" y="218"/>
                    </a:lnTo>
                    <a:lnTo>
                      <a:pt x="96" y="227"/>
                    </a:lnTo>
                    <a:lnTo>
                      <a:pt x="98" y="240"/>
                    </a:lnTo>
                    <a:lnTo>
                      <a:pt x="101" y="253"/>
                    </a:lnTo>
                    <a:lnTo>
                      <a:pt x="101" y="269"/>
                    </a:lnTo>
                    <a:lnTo>
                      <a:pt x="98" y="279"/>
                    </a:lnTo>
                    <a:lnTo>
                      <a:pt x="96" y="295"/>
                    </a:lnTo>
                    <a:lnTo>
                      <a:pt x="89" y="311"/>
                    </a:lnTo>
                    <a:lnTo>
                      <a:pt x="69" y="292"/>
                    </a:lnTo>
                    <a:lnTo>
                      <a:pt x="75" y="279"/>
                    </a:lnTo>
                    <a:lnTo>
                      <a:pt x="78" y="266"/>
                    </a:lnTo>
                    <a:lnTo>
                      <a:pt x="81" y="253"/>
                    </a:lnTo>
                    <a:lnTo>
                      <a:pt x="81" y="237"/>
                    </a:lnTo>
                    <a:lnTo>
                      <a:pt x="81" y="227"/>
                    </a:lnTo>
                    <a:lnTo>
                      <a:pt x="75" y="211"/>
                    </a:lnTo>
                    <a:lnTo>
                      <a:pt x="72" y="202"/>
                    </a:lnTo>
                    <a:lnTo>
                      <a:pt x="67" y="191"/>
                    </a:lnTo>
                    <a:lnTo>
                      <a:pt x="55" y="181"/>
                    </a:lnTo>
                    <a:lnTo>
                      <a:pt x="41" y="169"/>
                    </a:lnTo>
                    <a:lnTo>
                      <a:pt x="29" y="156"/>
                    </a:lnTo>
                    <a:lnTo>
                      <a:pt x="23" y="146"/>
                    </a:lnTo>
                    <a:lnTo>
                      <a:pt x="14" y="127"/>
                    </a:lnTo>
                    <a:lnTo>
                      <a:pt x="6" y="110"/>
                    </a:lnTo>
                    <a:lnTo>
                      <a:pt x="3" y="104"/>
                    </a:lnTo>
                    <a:lnTo>
                      <a:pt x="0" y="84"/>
                    </a:lnTo>
                    <a:lnTo>
                      <a:pt x="0" y="62"/>
                    </a:lnTo>
                    <a:lnTo>
                      <a:pt x="3" y="49"/>
                    </a:lnTo>
                    <a:lnTo>
                      <a:pt x="6" y="35"/>
                    </a:lnTo>
                    <a:lnTo>
                      <a:pt x="6" y="23"/>
                    </a:lnTo>
                    <a:lnTo>
                      <a:pt x="9" y="10"/>
                    </a:lnTo>
                    <a:lnTo>
                      <a:pt x="14" y="0"/>
                    </a:lnTo>
                    <a:lnTo>
                      <a:pt x="52" y="7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4" name="Freeform 60"/>
              <p:cNvSpPr>
                <a:spLocks/>
              </p:cNvSpPr>
              <p:nvPr/>
            </p:nvSpPr>
            <p:spPr bwMode="ltGray">
              <a:xfrm>
                <a:off x="2412" y="3901"/>
                <a:ext cx="58" cy="102"/>
              </a:xfrm>
              <a:custGeom>
                <a:avLst/>
                <a:gdLst>
                  <a:gd name="T0" fmla="*/ 16 w 58"/>
                  <a:gd name="T1" fmla="*/ 101 h 102"/>
                  <a:gd name="T2" fmla="*/ 0 w 58"/>
                  <a:gd name="T3" fmla="*/ 0 h 102"/>
                  <a:gd name="T4" fmla="*/ 57 w 58"/>
                  <a:gd name="T5" fmla="*/ 52 h 102"/>
                  <a:gd name="T6" fmla="*/ 16 w 58"/>
                  <a:gd name="T7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8" h="102">
                    <a:moveTo>
                      <a:pt x="16" y="101"/>
                    </a:moveTo>
                    <a:lnTo>
                      <a:pt x="0" y="0"/>
                    </a:lnTo>
                    <a:lnTo>
                      <a:pt x="57" y="52"/>
                    </a:lnTo>
                    <a:lnTo>
                      <a:pt x="16" y="10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5" name="Freeform 61"/>
              <p:cNvSpPr>
                <a:spLocks/>
              </p:cNvSpPr>
              <p:nvPr/>
            </p:nvSpPr>
            <p:spPr bwMode="ltGray">
              <a:xfrm>
                <a:off x="2972" y="63"/>
                <a:ext cx="56" cy="102"/>
              </a:xfrm>
              <a:custGeom>
                <a:avLst/>
                <a:gdLst>
                  <a:gd name="T0" fmla="*/ 14 w 56"/>
                  <a:gd name="T1" fmla="*/ 101 h 102"/>
                  <a:gd name="T2" fmla="*/ 0 w 56"/>
                  <a:gd name="T3" fmla="*/ 0 h 102"/>
                  <a:gd name="T4" fmla="*/ 55 w 56"/>
                  <a:gd name="T5" fmla="*/ 51 h 102"/>
                  <a:gd name="T6" fmla="*/ 14 w 56"/>
                  <a:gd name="T7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02">
                    <a:moveTo>
                      <a:pt x="14" y="101"/>
                    </a:moveTo>
                    <a:lnTo>
                      <a:pt x="0" y="0"/>
                    </a:lnTo>
                    <a:lnTo>
                      <a:pt x="55" y="51"/>
                    </a:lnTo>
                    <a:lnTo>
                      <a:pt x="14" y="10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6" name="Freeform 62"/>
              <p:cNvSpPr>
                <a:spLocks/>
              </p:cNvSpPr>
              <p:nvPr/>
            </p:nvSpPr>
            <p:spPr bwMode="ltGray">
              <a:xfrm>
                <a:off x="212" y="884"/>
                <a:ext cx="59" cy="101"/>
              </a:xfrm>
              <a:custGeom>
                <a:avLst/>
                <a:gdLst>
                  <a:gd name="T0" fmla="*/ 16 w 59"/>
                  <a:gd name="T1" fmla="*/ 100 h 101"/>
                  <a:gd name="T2" fmla="*/ 0 w 59"/>
                  <a:gd name="T3" fmla="*/ 0 h 101"/>
                  <a:gd name="T4" fmla="*/ 58 w 59"/>
                  <a:gd name="T5" fmla="*/ 51 h 101"/>
                  <a:gd name="T6" fmla="*/ 16 w 59"/>
                  <a:gd name="T7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01">
                    <a:moveTo>
                      <a:pt x="16" y="100"/>
                    </a:moveTo>
                    <a:lnTo>
                      <a:pt x="0" y="0"/>
                    </a:lnTo>
                    <a:lnTo>
                      <a:pt x="58" y="51"/>
                    </a:lnTo>
                    <a:lnTo>
                      <a:pt x="16" y="10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7" name="Freeform 63"/>
              <p:cNvSpPr>
                <a:spLocks/>
              </p:cNvSpPr>
              <p:nvPr/>
            </p:nvSpPr>
            <p:spPr bwMode="ltGray">
              <a:xfrm>
                <a:off x="1452" y="115"/>
                <a:ext cx="53" cy="68"/>
              </a:xfrm>
              <a:custGeom>
                <a:avLst/>
                <a:gdLst>
                  <a:gd name="T0" fmla="*/ 30 w 53"/>
                  <a:gd name="T1" fmla="*/ 0 h 68"/>
                  <a:gd name="T2" fmla="*/ 0 w 53"/>
                  <a:gd name="T3" fmla="*/ 18 h 68"/>
                  <a:gd name="T4" fmla="*/ 14 w 53"/>
                  <a:gd name="T5" fmla="*/ 67 h 68"/>
                  <a:gd name="T6" fmla="*/ 52 w 53"/>
                  <a:gd name="T7" fmla="*/ 42 h 68"/>
                  <a:gd name="T8" fmla="*/ 30 w 53"/>
                  <a:gd name="T9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68">
                    <a:moveTo>
                      <a:pt x="30" y="0"/>
                    </a:moveTo>
                    <a:lnTo>
                      <a:pt x="0" y="18"/>
                    </a:lnTo>
                    <a:lnTo>
                      <a:pt x="14" y="67"/>
                    </a:lnTo>
                    <a:lnTo>
                      <a:pt x="52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8" name="Freeform 64"/>
              <p:cNvSpPr>
                <a:spLocks/>
              </p:cNvSpPr>
              <p:nvPr/>
            </p:nvSpPr>
            <p:spPr bwMode="ltGray">
              <a:xfrm>
                <a:off x="4571" y="216"/>
                <a:ext cx="55" cy="66"/>
              </a:xfrm>
              <a:custGeom>
                <a:avLst/>
                <a:gdLst>
                  <a:gd name="T0" fmla="*/ 30 w 55"/>
                  <a:gd name="T1" fmla="*/ 0 h 66"/>
                  <a:gd name="T2" fmla="*/ 0 w 55"/>
                  <a:gd name="T3" fmla="*/ 18 h 66"/>
                  <a:gd name="T4" fmla="*/ 16 w 55"/>
                  <a:gd name="T5" fmla="*/ 65 h 66"/>
                  <a:gd name="T6" fmla="*/ 54 w 55"/>
                  <a:gd name="T7" fmla="*/ 42 h 66"/>
                  <a:gd name="T8" fmla="*/ 30 w 55"/>
                  <a:gd name="T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66">
                    <a:moveTo>
                      <a:pt x="30" y="0"/>
                    </a:moveTo>
                    <a:lnTo>
                      <a:pt x="0" y="18"/>
                    </a:lnTo>
                    <a:lnTo>
                      <a:pt x="16" y="65"/>
                    </a:lnTo>
                    <a:lnTo>
                      <a:pt x="54" y="42"/>
                    </a:lnTo>
                    <a:lnTo>
                      <a:pt x="30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ltGray">
              <a:xfrm>
                <a:off x="5490" y="2335"/>
                <a:ext cx="57" cy="69"/>
              </a:xfrm>
              <a:custGeom>
                <a:avLst/>
                <a:gdLst>
                  <a:gd name="T0" fmla="*/ 31 w 57"/>
                  <a:gd name="T1" fmla="*/ 0 h 69"/>
                  <a:gd name="T2" fmla="*/ 0 w 57"/>
                  <a:gd name="T3" fmla="*/ 21 h 69"/>
                  <a:gd name="T4" fmla="*/ 17 w 57"/>
                  <a:gd name="T5" fmla="*/ 68 h 69"/>
                  <a:gd name="T6" fmla="*/ 56 w 57"/>
                  <a:gd name="T7" fmla="*/ 44 h 69"/>
                  <a:gd name="T8" fmla="*/ 31 w 57"/>
                  <a:gd name="T9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69">
                    <a:moveTo>
                      <a:pt x="31" y="0"/>
                    </a:moveTo>
                    <a:lnTo>
                      <a:pt x="0" y="21"/>
                    </a:lnTo>
                    <a:lnTo>
                      <a:pt x="17" y="68"/>
                    </a:lnTo>
                    <a:lnTo>
                      <a:pt x="56" y="44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ltGray">
              <a:xfrm>
                <a:off x="5631" y="1402"/>
                <a:ext cx="58" cy="65"/>
              </a:xfrm>
              <a:custGeom>
                <a:avLst/>
                <a:gdLst>
                  <a:gd name="T0" fmla="*/ 31 w 58"/>
                  <a:gd name="T1" fmla="*/ 0 h 65"/>
                  <a:gd name="T2" fmla="*/ 0 w 58"/>
                  <a:gd name="T3" fmla="*/ 17 h 65"/>
                  <a:gd name="T4" fmla="*/ 17 w 58"/>
                  <a:gd name="T5" fmla="*/ 64 h 65"/>
                  <a:gd name="T6" fmla="*/ 57 w 58"/>
                  <a:gd name="T7" fmla="*/ 41 h 65"/>
                  <a:gd name="T8" fmla="*/ 31 w 58"/>
                  <a:gd name="T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65">
                    <a:moveTo>
                      <a:pt x="31" y="0"/>
                    </a:moveTo>
                    <a:lnTo>
                      <a:pt x="0" y="17"/>
                    </a:lnTo>
                    <a:lnTo>
                      <a:pt x="17" y="64"/>
                    </a:lnTo>
                    <a:lnTo>
                      <a:pt x="57" y="41"/>
                    </a:lnTo>
                    <a:lnTo>
                      <a:pt x="31" y="0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1" name="Freeform 67"/>
              <p:cNvSpPr>
                <a:spLocks/>
              </p:cNvSpPr>
              <p:nvPr/>
            </p:nvSpPr>
            <p:spPr bwMode="ltGray">
              <a:xfrm>
                <a:off x="0" y="1366"/>
                <a:ext cx="60" cy="102"/>
              </a:xfrm>
              <a:custGeom>
                <a:avLst/>
                <a:gdLst>
                  <a:gd name="T0" fmla="*/ 17 w 60"/>
                  <a:gd name="T1" fmla="*/ 101 h 102"/>
                  <a:gd name="T2" fmla="*/ 0 w 60"/>
                  <a:gd name="T3" fmla="*/ 0 h 102"/>
                  <a:gd name="T4" fmla="*/ 59 w 60"/>
                  <a:gd name="T5" fmla="*/ 52 h 102"/>
                  <a:gd name="T6" fmla="*/ 17 w 60"/>
                  <a:gd name="T7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" h="102">
                    <a:moveTo>
                      <a:pt x="17" y="101"/>
                    </a:moveTo>
                    <a:lnTo>
                      <a:pt x="0" y="0"/>
                    </a:lnTo>
                    <a:lnTo>
                      <a:pt x="59" y="52"/>
                    </a:lnTo>
                    <a:lnTo>
                      <a:pt x="17" y="101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ltGray">
              <a:xfrm>
                <a:off x="196" y="1205"/>
                <a:ext cx="59" cy="105"/>
              </a:xfrm>
              <a:custGeom>
                <a:avLst/>
                <a:gdLst>
                  <a:gd name="T0" fmla="*/ 17 w 59"/>
                  <a:gd name="T1" fmla="*/ 104 h 105"/>
                  <a:gd name="T2" fmla="*/ 0 w 59"/>
                  <a:gd name="T3" fmla="*/ 0 h 105"/>
                  <a:gd name="T4" fmla="*/ 58 w 59"/>
                  <a:gd name="T5" fmla="*/ 54 h 105"/>
                  <a:gd name="T6" fmla="*/ 17 w 59"/>
                  <a:gd name="T7" fmla="*/ 104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105">
                    <a:moveTo>
                      <a:pt x="17" y="104"/>
                    </a:moveTo>
                    <a:lnTo>
                      <a:pt x="0" y="0"/>
                    </a:lnTo>
                    <a:lnTo>
                      <a:pt x="58" y="54"/>
                    </a:lnTo>
                    <a:lnTo>
                      <a:pt x="17" y="104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ffectLst>
                <a:outerShdw dist="35921" dir="2700000" algn="ctr" rotWithShape="0">
                  <a:schemeClr val="bg2">
                    <a:alpha val="50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</p:grpSp>
        <p:sp>
          <p:nvSpPr>
            <p:cNvPr id="1094" name="Freeform 70"/>
            <p:cNvSpPr>
              <a:spLocks/>
            </p:cNvSpPr>
            <p:nvPr/>
          </p:nvSpPr>
          <p:spPr bwMode="ltGray">
            <a:xfrm>
              <a:off x="373" y="786"/>
              <a:ext cx="104" cy="309"/>
            </a:xfrm>
            <a:custGeom>
              <a:avLst/>
              <a:gdLst>
                <a:gd name="T0" fmla="*/ 53 w 104"/>
                <a:gd name="T1" fmla="*/ 6 h 309"/>
                <a:gd name="T2" fmla="*/ 51 w 104"/>
                <a:gd name="T3" fmla="*/ 16 h 309"/>
                <a:gd name="T4" fmla="*/ 47 w 104"/>
                <a:gd name="T5" fmla="*/ 16 h 309"/>
                <a:gd name="T6" fmla="*/ 44 w 104"/>
                <a:gd name="T7" fmla="*/ 22 h 309"/>
                <a:gd name="T8" fmla="*/ 39 w 104"/>
                <a:gd name="T9" fmla="*/ 42 h 309"/>
                <a:gd name="T10" fmla="*/ 29 w 104"/>
                <a:gd name="T11" fmla="*/ 65 h 309"/>
                <a:gd name="T12" fmla="*/ 27 w 104"/>
                <a:gd name="T13" fmla="*/ 77 h 309"/>
                <a:gd name="T14" fmla="*/ 24 w 104"/>
                <a:gd name="T15" fmla="*/ 97 h 309"/>
                <a:gd name="T16" fmla="*/ 24 w 104"/>
                <a:gd name="T17" fmla="*/ 106 h 309"/>
                <a:gd name="T18" fmla="*/ 24 w 104"/>
                <a:gd name="T19" fmla="*/ 120 h 309"/>
                <a:gd name="T20" fmla="*/ 27 w 104"/>
                <a:gd name="T21" fmla="*/ 130 h 309"/>
                <a:gd name="T22" fmla="*/ 29 w 104"/>
                <a:gd name="T23" fmla="*/ 139 h 309"/>
                <a:gd name="T24" fmla="*/ 39 w 104"/>
                <a:gd name="T25" fmla="*/ 149 h 309"/>
                <a:gd name="T26" fmla="*/ 47 w 104"/>
                <a:gd name="T27" fmla="*/ 162 h 309"/>
                <a:gd name="T28" fmla="*/ 59 w 104"/>
                <a:gd name="T29" fmla="*/ 178 h 309"/>
                <a:gd name="T30" fmla="*/ 80 w 104"/>
                <a:gd name="T31" fmla="*/ 201 h 309"/>
                <a:gd name="T32" fmla="*/ 91 w 104"/>
                <a:gd name="T33" fmla="*/ 217 h 309"/>
                <a:gd name="T34" fmla="*/ 97 w 104"/>
                <a:gd name="T35" fmla="*/ 227 h 309"/>
                <a:gd name="T36" fmla="*/ 100 w 104"/>
                <a:gd name="T37" fmla="*/ 239 h 309"/>
                <a:gd name="T38" fmla="*/ 103 w 104"/>
                <a:gd name="T39" fmla="*/ 252 h 309"/>
                <a:gd name="T40" fmla="*/ 103 w 104"/>
                <a:gd name="T41" fmla="*/ 265 h 309"/>
                <a:gd name="T42" fmla="*/ 100 w 104"/>
                <a:gd name="T43" fmla="*/ 279 h 309"/>
                <a:gd name="T44" fmla="*/ 97 w 104"/>
                <a:gd name="T45" fmla="*/ 295 h 309"/>
                <a:gd name="T46" fmla="*/ 91 w 104"/>
                <a:gd name="T47" fmla="*/ 308 h 309"/>
                <a:gd name="T48" fmla="*/ 71 w 104"/>
                <a:gd name="T49" fmla="*/ 288 h 309"/>
                <a:gd name="T50" fmla="*/ 76 w 104"/>
                <a:gd name="T51" fmla="*/ 279 h 309"/>
                <a:gd name="T52" fmla="*/ 80 w 104"/>
                <a:gd name="T53" fmla="*/ 262 h 309"/>
                <a:gd name="T54" fmla="*/ 83 w 104"/>
                <a:gd name="T55" fmla="*/ 252 h 309"/>
                <a:gd name="T56" fmla="*/ 83 w 104"/>
                <a:gd name="T57" fmla="*/ 236 h 309"/>
                <a:gd name="T58" fmla="*/ 83 w 104"/>
                <a:gd name="T59" fmla="*/ 227 h 309"/>
                <a:gd name="T60" fmla="*/ 76 w 104"/>
                <a:gd name="T61" fmla="*/ 211 h 309"/>
                <a:gd name="T62" fmla="*/ 74 w 104"/>
                <a:gd name="T63" fmla="*/ 201 h 309"/>
                <a:gd name="T64" fmla="*/ 68 w 104"/>
                <a:gd name="T65" fmla="*/ 190 h 309"/>
                <a:gd name="T66" fmla="*/ 56 w 104"/>
                <a:gd name="T67" fmla="*/ 181 h 309"/>
                <a:gd name="T68" fmla="*/ 41 w 104"/>
                <a:gd name="T69" fmla="*/ 168 h 309"/>
                <a:gd name="T70" fmla="*/ 29 w 104"/>
                <a:gd name="T71" fmla="*/ 155 h 309"/>
                <a:gd name="T72" fmla="*/ 24 w 104"/>
                <a:gd name="T73" fmla="*/ 146 h 309"/>
                <a:gd name="T74" fmla="*/ 12 w 104"/>
                <a:gd name="T75" fmla="*/ 126 h 309"/>
                <a:gd name="T76" fmla="*/ 6 w 104"/>
                <a:gd name="T77" fmla="*/ 109 h 309"/>
                <a:gd name="T78" fmla="*/ 3 w 104"/>
                <a:gd name="T79" fmla="*/ 100 h 309"/>
                <a:gd name="T80" fmla="*/ 0 w 104"/>
                <a:gd name="T81" fmla="*/ 84 h 309"/>
                <a:gd name="T82" fmla="*/ 0 w 104"/>
                <a:gd name="T83" fmla="*/ 61 h 309"/>
                <a:gd name="T84" fmla="*/ 3 w 104"/>
                <a:gd name="T85" fmla="*/ 49 h 309"/>
                <a:gd name="T86" fmla="*/ 6 w 104"/>
                <a:gd name="T87" fmla="*/ 35 h 309"/>
                <a:gd name="T88" fmla="*/ 6 w 104"/>
                <a:gd name="T89" fmla="*/ 22 h 309"/>
                <a:gd name="T90" fmla="*/ 9 w 104"/>
                <a:gd name="T91" fmla="*/ 9 h 309"/>
                <a:gd name="T92" fmla="*/ 15 w 104"/>
                <a:gd name="T93" fmla="*/ 0 h 309"/>
                <a:gd name="T94" fmla="*/ 53 w 104"/>
                <a:gd name="T95" fmla="*/ 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4" h="309">
                  <a:moveTo>
                    <a:pt x="53" y="6"/>
                  </a:moveTo>
                  <a:lnTo>
                    <a:pt x="51" y="16"/>
                  </a:lnTo>
                  <a:lnTo>
                    <a:pt x="47" y="16"/>
                  </a:lnTo>
                  <a:lnTo>
                    <a:pt x="44" y="22"/>
                  </a:lnTo>
                  <a:lnTo>
                    <a:pt x="39" y="42"/>
                  </a:lnTo>
                  <a:lnTo>
                    <a:pt x="29" y="65"/>
                  </a:lnTo>
                  <a:lnTo>
                    <a:pt x="27" y="77"/>
                  </a:lnTo>
                  <a:lnTo>
                    <a:pt x="24" y="97"/>
                  </a:lnTo>
                  <a:lnTo>
                    <a:pt x="24" y="106"/>
                  </a:lnTo>
                  <a:lnTo>
                    <a:pt x="24" y="120"/>
                  </a:lnTo>
                  <a:lnTo>
                    <a:pt x="27" y="130"/>
                  </a:lnTo>
                  <a:lnTo>
                    <a:pt x="29" y="139"/>
                  </a:lnTo>
                  <a:lnTo>
                    <a:pt x="39" y="149"/>
                  </a:lnTo>
                  <a:lnTo>
                    <a:pt x="47" y="162"/>
                  </a:lnTo>
                  <a:lnTo>
                    <a:pt x="59" y="178"/>
                  </a:lnTo>
                  <a:lnTo>
                    <a:pt x="80" y="201"/>
                  </a:lnTo>
                  <a:lnTo>
                    <a:pt x="91" y="217"/>
                  </a:lnTo>
                  <a:lnTo>
                    <a:pt x="97" y="227"/>
                  </a:lnTo>
                  <a:lnTo>
                    <a:pt x="100" y="239"/>
                  </a:lnTo>
                  <a:lnTo>
                    <a:pt x="103" y="252"/>
                  </a:lnTo>
                  <a:lnTo>
                    <a:pt x="103" y="265"/>
                  </a:lnTo>
                  <a:lnTo>
                    <a:pt x="100" y="279"/>
                  </a:lnTo>
                  <a:lnTo>
                    <a:pt x="97" y="295"/>
                  </a:lnTo>
                  <a:lnTo>
                    <a:pt x="91" y="308"/>
                  </a:lnTo>
                  <a:lnTo>
                    <a:pt x="71" y="288"/>
                  </a:lnTo>
                  <a:lnTo>
                    <a:pt x="76" y="279"/>
                  </a:lnTo>
                  <a:lnTo>
                    <a:pt x="80" y="262"/>
                  </a:lnTo>
                  <a:lnTo>
                    <a:pt x="83" y="252"/>
                  </a:lnTo>
                  <a:lnTo>
                    <a:pt x="83" y="236"/>
                  </a:lnTo>
                  <a:lnTo>
                    <a:pt x="83" y="227"/>
                  </a:lnTo>
                  <a:lnTo>
                    <a:pt x="76" y="211"/>
                  </a:lnTo>
                  <a:lnTo>
                    <a:pt x="74" y="201"/>
                  </a:lnTo>
                  <a:lnTo>
                    <a:pt x="68" y="190"/>
                  </a:lnTo>
                  <a:lnTo>
                    <a:pt x="56" y="181"/>
                  </a:lnTo>
                  <a:lnTo>
                    <a:pt x="41" y="168"/>
                  </a:lnTo>
                  <a:lnTo>
                    <a:pt x="29" y="155"/>
                  </a:lnTo>
                  <a:lnTo>
                    <a:pt x="24" y="146"/>
                  </a:lnTo>
                  <a:lnTo>
                    <a:pt x="12" y="126"/>
                  </a:lnTo>
                  <a:lnTo>
                    <a:pt x="6" y="109"/>
                  </a:lnTo>
                  <a:lnTo>
                    <a:pt x="3" y="100"/>
                  </a:lnTo>
                  <a:lnTo>
                    <a:pt x="0" y="84"/>
                  </a:lnTo>
                  <a:lnTo>
                    <a:pt x="0" y="61"/>
                  </a:lnTo>
                  <a:lnTo>
                    <a:pt x="3" y="49"/>
                  </a:lnTo>
                  <a:lnTo>
                    <a:pt x="6" y="35"/>
                  </a:lnTo>
                  <a:lnTo>
                    <a:pt x="6" y="22"/>
                  </a:lnTo>
                  <a:lnTo>
                    <a:pt x="9" y="9"/>
                  </a:lnTo>
                  <a:lnTo>
                    <a:pt x="15" y="0"/>
                  </a:lnTo>
                  <a:lnTo>
                    <a:pt x="53" y="6"/>
                  </a:lnTo>
                </a:path>
              </a:pathLst>
            </a:custGeom>
            <a:solidFill>
              <a:schemeClr val="folHlink"/>
            </a:solidFill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nl-NL"/>
            </a:p>
          </p:txBody>
        </p:sp>
      </p:grpSp>
      <p:sp>
        <p:nvSpPr>
          <p:cNvPr id="1096" name="Rectangle 7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van de modeltitel te bewerken</a:t>
            </a:r>
          </a:p>
        </p:txBody>
      </p:sp>
      <p:sp>
        <p:nvSpPr>
          <p:cNvPr id="1097" name="Rectangle 7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1098" name="Rectangle 7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endParaRPr lang="nl-NL" altLang="nl-NL"/>
          </a:p>
        </p:txBody>
      </p:sp>
      <p:sp>
        <p:nvSpPr>
          <p:cNvPr id="1099" name="Rectangle 7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nl-NL" altLang="nl-NL"/>
          </a:p>
        </p:txBody>
      </p:sp>
      <p:sp>
        <p:nvSpPr>
          <p:cNvPr id="1100" name="Rectangle 7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498021D7-1BF9-4B69-9225-B50D59495CBB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nl-NL" dirty="0" smtClean="0"/>
              <a:t>Studieloopbaanbegeleiding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nl-NL" dirty="0"/>
              <a:t>PM3. </a:t>
            </a:r>
            <a:r>
              <a:rPr lang="nl-NL" dirty="0" smtClean="0"/>
              <a:t>BBL</a:t>
            </a:r>
          </a:p>
          <a:p>
            <a:r>
              <a:rPr lang="nl-NL" dirty="0" smtClean="0"/>
              <a:t>Les 1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quarter" idx="2"/>
          </p:nvPr>
        </p:nvSpPr>
        <p:spPr/>
        <p:txBody>
          <a:bodyPr/>
          <a:lstStyle/>
          <a:p>
            <a:r>
              <a:rPr lang="nl-NL" altLang="nl-NL" dirty="0" smtClean="0"/>
              <a:t>15 Januari 2018</a:t>
            </a:r>
            <a:endParaRPr lang="nl-NL" alt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932E8E-F13E-407B-ABB7-061FBC0170F9}" type="slidenum">
              <a:rPr lang="nl-NL" altLang="nl-NL" smtClean="0"/>
              <a:pPr/>
              <a:t>1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0668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Beloning </a:t>
            </a:r>
            <a:endParaRPr lang="nl-N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0808"/>
            <a:ext cx="2930624" cy="3312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66" y="2949302"/>
            <a:ext cx="1905000" cy="184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816" y="4797152"/>
            <a:ext cx="2705100" cy="1685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97152"/>
            <a:ext cx="2350419" cy="1564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1050\AppData\Local\Microsoft\Windows\INetCache\IE\30TX2DIJ\waiter-1015620_960_720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70438"/>
            <a:ext cx="1873480" cy="187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050\AppData\Local\Microsoft\Windows\INetCache\IE\30TX2DIJ\restaurant-305203_960_720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49" y="273298"/>
            <a:ext cx="2195677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84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Focus </a:t>
            </a:r>
            <a:endParaRPr lang="nl-N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05064"/>
            <a:ext cx="3315248" cy="26311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84784"/>
            <a:ext cx="5135418" cy="3427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56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330" y="476672"/>
            <a:ext cx="7772400" cy="1224136"/>
          </a:xfrm>
        </p:spPr>
        <p:txBody>
          <a:bodyPr/>
          <a:lstStyle/>
          <a:p>
            <a:r>
              <a:rPr lang="nl-NL" dirty="0" smtClean="0"/>
              <a:t>Controleren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</a:t>
            </a:r>
          </a:p>
          <a:p>
            <a:r>
              <a:rPr lang="en-US" strike="sngStrike" dirty="0" err="1"/>
              <a:t>Doorstrepen</a:t>
            </a:r>
            <a:endParaRPr lang="en-US" strike="sngStrike" dirty="0"/>
          </a:p>
          <a:p>
            <a:r>
              <a:rPr lang="en-US" dirty="0" err="1"/>
              <a:t>Verschuiven</a:t>
            </a:r>
            <a:r>
              <a:rPr lang="en-US" dirty="0"/>
              <a:t> </a:t>
            </a:r>
          </a:p>
          <a:p>
            <a:r>
              <a:rPr lang="en-US" dirty="0" smtClean="0"/>
              <a:t>Countdown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314700" cy="1381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15" y="4941168"/>
            <a:ext cx="3514725" cy="129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217" y="3264570"/>
            <a:ext cx="1970800" cy="1676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64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Reflecteren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ging goed?</a:t>
            </a:r>
          </a:p>
          <a:p>
            <a:r>
              <a:rPr lang="nl-NL" dirty="0" smtClean="0"/>
              <a:t>Wat ging minder goed?</a:t>
            </a:r>
          </a:p>
          <a:p>
            <a:r>
              <a:rPr lang="nl-NL" dirty="0" smtClean="0"/>
              <a:t>Wat kan ik een volgende keer anders doen? en hoe ga ik het aanpakken?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402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864096"/>
          </a:xfrm>
        </p:spPr>
        <p:txBody>
          <a:bodyPr/>
          <a:lstStyle/>
          <a:p>
            <a:r>
              <a:rPr lang="nl-NL" dirty="0" smtClean="0"/>
              <a:t>STARR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94150"/>
            <a:ext cx="7797576" cy="5848182"/>
          </a:xfrm>
        </p:spPr>
      </p:pic>
    </p:spTree>
    <p:extLst>
      <p:ext uri="{BB962C8B-B14F-4D97-AF65-F5344CB8AC3E}">
        <p14:creationId xmlns:p14="http://schemas.microsoft.com/office/powerpoint/2010/main" val="335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Opdrachten </a:t>
            </a:r>
            <a:r>
              <a:rPr lang="nl-NL" dirty="0"/>
              <a:t>over het OER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8194" name="Picture 2" descr="C:\Users\1050\AppData\Local\Microsoft\Windows\INetCache\IE\1GO6OAC7\s960x720_bb9240dedf97dc61661e5f2d9cd222272410158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120" y="1988840"/>
            <a:ext cx="39433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9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Evalueren </a:t>
            </a:r>
            <a:endParaRPr lang="nl-NL" dirty="0"/>
          </a:p>
        </p:txBody>
      </p:sp>
      <p:pic>
        <p:nvPicPr>
          <p:cNvPr id="7170" name="Picture 2" descr="C:\Users\1050\AppData\Local\Microsoft\Windows\INetCache\IE\1GO6OAC7\SMIL.Verkehrslichtsignalanlage.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916832"/>
            <a:ext cx="3705876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553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Introductie </a:t>
            </a:r>
          </a:p>
          <a:p>
            <a:r>
              <a:rPr lang="nl-NL" dirty="0"/>
              <a:t>Opleidingsbeeld:  kennismaken met kerntaken en planmatig werken</a:t>
            </a:r>
          </a:p>
          <a:p>
            <a:r>
              <a:rPr lang="nl-NL" dirty="0"/>
              <a:t>Kerntaken </a:t>
            </a:r>
            <a:r>
              <a:rPr lang="nl-NL" dirty="0" smtClean="0"/>
              <a:t>taart</a:t>
            </a:r>
            <a:endParaRPr lang="nl-NL" dirty="0"/>
          </a:p>
          <a:p>
            <a:r>
              <a:rPr lang="nl-NL" dirty="0"/>
              <a:t>Opdrachten over het </a:t>
            </a:r>
            <a:r>
              <a:rPr lang="nl-NL" dirty="0" smtClean="0"/>
              <a:t>OER</a:t>
            </a:r>
          </a:p>
          <a:p>
            <a:r>
              <a:rPr lang="nl-NL" dirty="0" smtClean="0"/>
              <a:t>Evalueren 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57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864096"/>
          </a:xfrm>
        </p:spPr>
        <p:txBody>
          <a:bodyPr/>
          <a:lstStyle/>
          <a:p>
            <a:r>
              <a:rPr lang="nl-NL" sz="2800" dirty="0"/>
              <a:t>Opleidingsbeeld:  kennismaken met kerntaken en planmatig werken</a:t>
            </a:r>
            <a:br>
              <a:rPr lang="nl-NL" sz="2800" dirty="0"/>
            </a:b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5904656"/>
          </a:xfrm>
        </p:spPr>
        <p:txBody>
          <a:bodyPr/>
          <a:lstStyle/>
          <a:p>
            <a:r>
              <a:rPr lang="nl-NL" dirty="0" smtClean="0"/>
              <a:t>Kerntaken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2800" dirty="0" smtClean="0"/>
              <a:t>Opstellen van een activiteitenprogramma en plan van aanpak.</a:t>
            </a:r>
          </a:p>
          <a:p>
            <a:pPr marL="0" indent="0">
              <a:buNone/>
            </a:pPr>
            <a:r>
              <a:rPr lang="nl-NL" sz="2800" dirty="0"/>
              <a:t>	</a:t>
            </a:r>
            <a:r>
              <a:rPr lang="nl-NL" sz="2800" dirty="0" smtClean="0"/>
              <a:t>1.1 , 1.2, 1.3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FC000"/>
                </a:solidFill>
              </a:rPr>
              <a:t>2.</a:t>
            </a:r>
            <a:r>
              <a:rPr lang="nl-NL" dirty="0" smtClean="0"/>
              <a:t> </a:t>
            </a:r>
            <a:r>
              <a:rPr lang="nl-NL" sz="2800" dirty="0"/>
              <a:t>O</a:t>
            </a:r>
            <a:r>
              <a:rPr lang="nl-NL" sz="2800" dirty="0" smtClean="0"/>
              <a:t>pvoeden en ontwikkelen van het kind/de jongere</a:t>
            </a:r>
          </a:p>
          <a:p>
            <a:pPr marL="0" indent="0">
              <a:buNone/>
            </a:pPr>
            <a:r>
              <a:rPr lang="nl-NL" sz="2800" dirty="0"/>
              <a:t>	</a:t>
            </a:r>
            <a:r>
              <a:rPr lang="nl-NL" sz="2800" dirty="0" smtClean="0"/>
              <a:t>2.1, 2.2, 2.3, 2.4</a:t>
            </a:r>
          </a:p>
          <a:p>
            <a:pPr marL="0" indent="0">
              <a:buNone/>
            </a:pPr>
            <a:r>
              <a:rPr lang="nl-NL" sz="2800" dirty="0" smtClean="0">
                <a:solidFill>
                  <a:srgbClr val="FFC000"/>
                </a:solidFill>
              </a:rPr>
              <a:t>3</a:t>
            </a:r>
            <a:r>
              <a:rPr lang="nl-NL" sz="2800" dirty="0" smtClean="0"/>
              <a:t>. Uitvoeren van organisatie-en </a:t>
            </a:r>
            <a:r>
              <a:rPr lang="nl-NL" sz="2800" dirty="0" err="1" smtClean="0"/>
              <a:t>professiegebonden</a:t>
            </a:r>
            <a:r>
              <a:rPr lang="nl-NL" sz="2800" dirty="0" smtClean="0"/>
              <a:t> taken</a:t>
            </a:r>
          </a:p>
          <a:p>
            <a:pPr marL="0" indent="0">
              <a:buNone/>
            </a:pPr>
            <a:r>
              <a:rPr lang="nl-NL" sz="2800" dirty="0"/>
              <a:t>	</a:t>
            </a:r>
            <a:r>
              <a:rPr lang="nl-NL" sz="2800" dirty="0" smtClean="0"/>
              <a:t>3.1, 3.2, 3.3, 3.8</a:t>
            </a:r>
          </a:p>
          <a:p>
            <a:pPr marL="0" indent="0">
              <a:buNone/>
            </a:pPr>
            <a:endParaRPr lang="nl-NL" sz="2800" dirty="0"/>
          </a:p>
          <a:p>
            <a:pPr marL="0" indent="0" algn="ctr">
              <a:buNone/>
            </a:pPr>
            <a:r>
              <a:rPr lang="nl-NL" sz="2800" dirty="0" smtClean="0">
                <a:solidFill>
                  <a:srgbClr val="FFC000"/>
                </a:solidFill>
              </a:rPr>
              <a:t>Bekijk opleidingsprogramma op blz.6+8</a:t>
            </a:r>
            <a:endParaRPr lang="nl-NL" sz="2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2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720080"/>
          </a:xfrm>
        </p:spPr>
        <p:txBody>
          <a:bodyPr/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Kerntaken </a:t>
            </a:r>
            <a:r>
              <a:rPr lang="nl-NL" dirty="0"/>
              <a:t>Taart</a:t>
            </a:r>
            <a:br>
              <a:rPr lang="nl-NL" dirty="0"/>
            </a:b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391115"/>
              </p:ext>
            </p:extLst>
          </p:nvPr>
        </p:nvGraphicFramePr>
        <p:xfrm>
          <a:off x="395536" y="1124744"/>
          <a:ext cx="8496944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857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 smtClean="0"/>
              <a:t/>
            </a:r>
            <a:br>
              <a:rPr lang="nl-NL" sz="3200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404664"/>
            <a:ext cx="8352928" cy="6192688"/>
          </a:xfrm>
        </p:spPr>
        <p:txBody>
          <a:bodyPr/>
          <a:lstStyle/>
          <a:p>
            <a:r>
              <a:rPr lang="nl-NL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Planmatig werken met </a:t>
            </a:r>
            <a:r>
              <a:rPr lang="nl-NL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5P’s</a:t>
            </a:r>
          </a:p>
          <a:p>
            <a:pPr marL="0" indent="0">
              <a:buNone/>
            </a:pP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nl-N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Proper </a:t>
            </a: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Planning </a:t>
            </a:r>
            <a:r>
              <a:rPr lang="nl-N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Prevents</a:t>
            </a: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Poor</a:t>
            </a:r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 Performance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”= Dagelijks 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Plannen Voorkomt </a:t>
            </a:r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Slechte Prestatie</a:t>
            </a: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400" b="1" dirty="0" err="1">
                <a:solidFill>
                  <a:srgbClr val="FFC000"/>
                </a:solidFill>
              </a:rPr>
              <a:t>Goede</a:t>
            </a:r>
            <a:r>
              <a:rPr lang="en-US" sz="2400" b="1" dirty="0">
                <a:solidFill>
                  <a:srgbClr val="FFC000"/>
                </a:solidFill>
              </a:rPr>
              <a:t> </a:t>
            </a:r>
            <a:r>
              <a:rPr lang="en-US" sz="2400" b="1" dirty="0" err="1">
                <a:solidFill>
                  <a:srgbClr val="FFC000"/>
                </a:solidFill>
              </a:rPr>
              <a:t>resultaten</a:t>
            </a:r>
            <a:r>
              <a:rPr lang="en-US" sz="2400" b="1" dirty="0">
                <a:solidFill>
                  <a:srgbClr val="FFC000"/>
                </a:solidFill>
              </a:rPr>
              <a:t>, rust en </a:t>
            </a:r>
            <a:r>
              <a:rPr lang="en-US" sz="2400" b="1" dirty="0" err="1" smtClean="0">
                <a:solidFill>
                  <a:srgbClr val="FFC000"/>
                </a:solidFill>
              </a:rPr>
              <a:t>balans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r>
              <a:rPr lang="en-US" sz="2400" dirty="0" err="1"/>
              <a:t>Voordelen</a:t>
            </a:r>
            <a:r>
              <a:rPr lang="en-US" sz="2400" dirty="0"/>
              <a:t>: </a:t>
            </a:r>
          </a:p>
          <a:p>
            <a:r>
              <a:rPr lang="en-US" sz="2400" dirty="0"/>
              <a:t>Je bent </a:t>
            </a:r>
            <a:r>
              <a:rPr lang="en-US" sz="2400" dirty="0" err="1"/>
              <a:t>goed</a:t>
            </a:r>
            <a:r>
              <a:rPr lang="en-US" sz="2400" dirty="0"/>
              <a:t> </a:t>
            </a:r>
            <a:r>
              <a:rPr lang="en-US" sz="2400" dirty="0" err="1"/>
              <a:t>voorbereid</a:t>
            </a:r>
            <a:r>
              <a:rPr lang="en-US" sz="2400" dirty="0"/>
              <a:t>.</a:t>
            </a:r>
          </a:p>
          <a:p>
            <a:r>
              <a:rPr lang="en-US" sz="2400" dirty="0"/>
              <a:t>Je </a:t>
            </a:r>
            <a:r>
              <a:rPr lang="en-US" sz="2400" dirty="0" err="1"/>
              <a:t>houdt</a:t>
            </a:r>
            <a:r>
              <a:rPr lang="en-US" sz="2400" dirty="0"/>
              <a:t> je </a:t>
            </a:r>
            <a:r>
              <a:rPr lang="en-US" sz="2400" dirty="0" err="1"/>
              <a:t>aan</a:t>
            </a:r>
            <a:r>
              <a:rPr lang="en-US" sz="2400" dirty="0"/>
              <a:t> </a:t>
            </a:r>
            <a:r>
              <a:rPr lang="en-US" sz="2400" dirty="0" err="1"/>
              <a:t>afspraken</a:t>
            </a:r>
            <a:r>
              <a:rPr lang="en-US" sz="2400" dirty="0"/>
              <a:t>.</a:t>
            </a:r>
          </a:p>
          <a:p>
            <a:r>
              <a:rPr lang="en-US" sz="2400" dirty="0"/>
              <a:t>Je </a:t>
            </a:r>
            <a:r>
              <a:rPr lang="en-US" sz="2400" dirty="0" err="1"/>
              <a:t>behaald</a:t>
            </a:r>
            <a:r>
              <a:rPr lang="en-US" sz="2400" dirty="0"/>
              <a:t> je </a:t>
            </a:r>
            <a:r>
              <a:rPr lang="en-US" sz="2400" dirty="0" err="1"/>
              <a:t>doelen</a:t>
            </a:r>
            <a:r>
              <a:rPr lang="en-US" sz="2400" dirty="0"/>
              <a:t>.</a:t>
            </a:r>
          </a:p>
          <a:p>
            <a:r>
              <a:rPr lang="en-US" sz="2400" dirty="0"/>
              <a:t>Je </a:t>
            </a:r>
            <a:r>
              <a:rPr lang="en-US" sz="2400" dirty="0" err="1"/>
              <a:t>hebt</a:t>
            </a:r>
            <a:r>
              <a:rPr lang="en-US" sz="2400" dirty="0"/>
              <a:t> </a:t>
            </a:r>
            <a:r>
              <a:rPr lang="en-US" sz="2400" dirty="0" err="1"/>
              <a:t>goede</a:t>
            </a:r>
            <a:r>
              <a:rPr lang="en-US" sz="2400" dirty="0"/>
              <a:t> </a:t>
            </a:r>
            <a:r>
              <a:rPr lang="en-US" sz="2400" dirty="0" err="1"/>
              <a:t>reputatie</a:t>
            </a:r>
            <a:r>
              <a:rPr lang="en-US" sz="2400" dirty="0"/>
              <a:t>.</a:t>
            </a:r>
          </a:p>
          <a:p>
            <a:r>
              <a:rPr lang="en-US" sz="2400" dirty="0"/>
              <a:t>Je </a:t>
            </a:r>
            <a:r>
              <a:rPr lang="en-US" sz="2400" dirty="0" err="1"/>
              <a:t>hebt</a:t>
            </a:r>
            <a:r>
              <a:rPr lang="en-US" sz="2400" dirty="0"/>
              <a:t> rust je </a:t>
            </a:r>
            <a:r>
              <a:rPr lang="en-US" sz="2400" dirty="0" err="1"/>
              <a:t>hoeft</a:t>
            </a:r>
            <a:r>
              <a:rPr lang="en-US" sz="2400" dirty="0"/>
              <a:t> </a:t>
            </a:r>
            <a:r>
              <a:rPr lang="en-US" sz="2400" dirty="0" err="1"/>
              <a:t>niet</a:t>
            </a:r>
            <a:r>
              <a:rPr lang="en-US" sz="2400" dirty="0"/>
              <a:t> </a:t>
            </a:r>
            <a:r>
              <a:rPr lang="en-US" sz="2400" dirty="0" err="1"/>
              <a:t>voortdurend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denken</a:t>
            </a:r>
            <a:r>
              <a:rPr lang="en-US" sz="2400" dirty="0"/>
              <a:t> wat </a:t>
            </a:r>
            <a:r>
              <a:rPr lang="en-US" sz="2400" dirty="0" err="1"/>
              <a:t>kan</a:t>
            </a:r>
            <a:r>
              <a:rPr lang="en-US" sz="2400" dirty="0"/>
              <a:t> en wat </a:t>
            </a:r>
            <a:r>
              <a:rPr lang="en-US" sz="2400" dirty="0" err="1"/>
              <a:t>niet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97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do </a:t>
            </a:r>
            <a:r>
              <a:rPr lang="en-US" dirty="0" err="1"/>
              <a:t>lijst</a:t>
            </a:r>
            <a:r>
              <a:rPr lang="en-US" dirty="0"/>
              <a:t/>
            </a:r>
            <a:br>
              <a:rPr lang="en-US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Deadlines </a:t>
            </a:r>
            <a:r>
              <a:rPr lang="en-US" dirty="0" err="1"/>
              <a:t>invullen</a:t>
            </a:r>
            <a:endParaRPr lang="en-US" dirty="0"/>
          </a:p>
          <a:p>
            <a:r>
              <a:rPr lang="en-US" dirty="0" err="1" smtClean="0"/>
              <a:t>Inschatten</a:t>
            </a:r>
            <a:endParaRPr lang="en-US" dirty="0"/>
          </a:p>
          <a:p>
            <a:r>
              <a:rPr lang="en-US" dirty="0" err="1" smtClean="0"/>
              <a:t>Plannen</a:t>
            </a:r>
            <a:r>
              <a:rPr lang="en-US" dirty="0" smtClean="0"/>
              <a:t>/</a:t>
            </a:r>
            <a:r>
              <a:rPr lang="en-US" dirty="0" err="1" smtClean="0"/>
              <a:t>afspraken</a:t>
            </a:r>
            <a:endParaRPr lang="en-US" dirty="0"/>
          </a:p>
          <a:p>
            <a:r>
              <a:rPr lang="en-US" dirty="0" err="1"/>
              <a:t>Motiveren</a:t>
            </a:r>
            <a:r>
              <a:rPr lang="en-US" dirty="0"/>
              <a:t> </a:t>
            </a:r>
          </a:p>
          <a:p>
            <a:r>
              <a:rPr lang="en-US" dirty="0"/>
              <a:t>Focus</a:t>
            </a:r>
          </a:p>
          <a:p>
            <a:r>
              <a:rPr lang="en-US" dirty="0" err="1"/>
              <a:t>Controleren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err="1" smtClean="0"/>
              <a:t>Reflecteren</a:t>
            </a:r>
            <a:r>
              <a:rPr lang="en-US" dirty="0" smtClean="0"/>
              <a:t> </a:t>
            </a:r>
            <a:endParaRPr lang="en-US" dirty="0"/>
          </a:p>
          <a:p>
            <a:endParaRPr lang="nl-NL" dirty="0"/>
          </a:p>
        </p:txBody>
      </p:sp>
      <p:pic>
        <p:nvPicPr>
          <p:cNvPr id="5124" name="Picture 4" descr="C:\Users\1050\AppData\Local\Microsoft\Windows\INetCache\IE\30TX2DIJ\checklist-1295319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5381">
            <a:off x="5169752" y="1893952"/>
            <a:ext cx="31813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24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Inschatten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Wat doe je </a:t>
            </a:r>
            <a:r>
              <a:rPr lang="en-US" sz="2400" dirty="0" err="1"/>
              <a:t>standaard</a:t>
            </a:r>
            <a:r>
              <a:rPr lang="en-US" sz="2400" dirty="0"/>
              <a:t> in de week?</a:t>
            </a:r>
          </a:p>
          <a:p>
            <a:r>
              <a:rPr lang="en-US" sz="2400" dirty="0" err="1"/>
              <a:t>Hoeveel</a:t>
            </a:r>
            <a:r>
              <a:rPr lang="en-US" sz="2400" dirty="0"/>
              <a:t> </a:t>
            </a:r>
            <a:r>
              <a:rPr lang="en-US" sz="2400" dirty="0" err="1"/>
              <a:t>tijd</a:t>
            </a:r>
            <a:r>
              <a:rPr lang="en-US" sz="2400" dirty="0"/>
              <a:t> </a:t>
            </a:r>
            <a:r>
              <a:rPr lang="en-US" sz="2400" dirty="0" err="1"/>
              <a:t>heb</a:t>
            </a:r>
            <a:r>
              <a:rPr lang="en-US" sz="2400" dirty="0"/>
              <a:t> je over?</a:t>
            </a:r>
          </a:p>
          <a:p>
            <a:r>
              <a:rPr lang="en-US" sz="2400" dirty="0" err="1"/>
              <a:t>Hoeveel</a:t>
            </a:r>
            <a:r>
              <a:rPr lang="en-US" sz="2400" dirty="0"/>
              <a:t> </a:t>
            </a:r>
            <a:r>
              <a:rPr lang="en-US" sz="2400" dirty="0" err="1"/>
              <a:t>tijd</a:t>
            </a:r>
            <a:r>
              <a:rPr lang="en-US" sz="2400" dirty="0"/>
              <a:t> ben je </a:t>
            </a:r>
            <a:r>
              <a:rPr lang="en-US" sz="2400" dirty="0" err="1"/>
              <a:t>ongeveer</a:t>
            </a:r>
            <a:r>
              <a:rPr lang="en-US" sz="2400" dirty="0"/>
              <a:t> </a:t>
            </a:r>
            <a:r>
              <a:rPr lang="en-US" sz="2400" dirty="0" err="1"/>
              <a:t>bezig</a:t>
            </a:r>
            <a:r>
              <a:rPr lang="en-US" sz="2400" dirty="0"/>
              <a:t> met </a:t>
            </a:r>
            <a:r>
              <a:rPr lang="en-US" sz="2400" dirty="0" err="1"/>
              <a:t>een</a:t>
            </a:r>
            <a:r>
              <a:rPr lang="en-US" sz="2400" dirty="0"/>
              <a:t> </a:t>
            </a:r>
            <a:r>
              <a:rPr lang="en-US" sz="2400" dirty="0" err="1"/>
              <a:t>opdracht</a:t>
            </a:r>
            <a:r>
              <a:rPr lang="en-US" sz="2400" dirty="0"/>
              <a:t>?</a:t>
            </a:r>
          </a:p>
          <a:p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583140"/>
              </p:ext>
            </p:extLst>
          </p:nvPr>
        </p:nvGraphicFramePr>
        <p:xfrm>
          <a:off x="611560" y="3429000"/>
          <a:ext cx="8136906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15"/>
                <a:gridCol w="1077101"/>
                <a:gridCol w="1247729"/>
                <a:gridCol w="1365038"/>
                <a:gridCol w="959793"/>
                <a:gridCol w="1162415"/>
                <a:gridCol w="1162415"/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Maandag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Dinsdag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Woensdag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Donderdag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Vrijdag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Zaterdag 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Zondag 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Werk tot 16:00u</a:t>
                      </a:r>
                      <a:endParaRPr lang="nl-N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Werk tot 17:00u</a:t>
                      </a:r>
                    </a:p>
                    <a:p>
                      <a:endParaRPr lang="nl-N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Werk tot 16:00u</a:t>
                      </a:r>
                    </a:p>
                    <a:p>
                      <a:endParaRPr lang="nl-N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Werk tot 17:00u</a:t>
                      </a:r>
                    </a:p>
                    <a:p>
                      <a:endParaRPr lang="nl-N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Werk tot 17:00u</a:t>
                      </a:r>
                    </a:p>
                    <a:p>
                      <a:endParaRPr lang="nl-N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17:15-21:15u</a:t>
                      </a:r>
                      <a:endParaRPr lang="nl-N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Eten 18:00u</a:t>
                      </a:r>
                      <a:endParaRPr lang="nl-N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17:15-21:15u</a:t>
                      </a:r>
                    </a:p>
                    <a:p>
                      <a:endParaRPr lang="nl-N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Familytime</a:t>
                      </a:r>
                      <a:r>
                        <a:rPr lang="nl-N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19:00-21:00u</a:t>
                      </a:r>
                      <a:endParaRPr lang="nl-N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Huiswerk 21:00 – 22:00u</a:t>
                      </a:r>
                      <a:endParaRPr lang="nl-N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72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Plannen</a:t>
            </a:r>
            <a:r>
              <a:rPr lang="en-US" dirty="0"/>
              <a:t>/</a:t>
            </a:r>
            <a:r>
              <a:rPr lang="en-US" dirty="0" err="1"/>
              <a:t>afspraken</a:t>
            </a:r>
            <a:r>
              <a:rPr lang="en-US" dirty="0"/>
              <a:t/>
            </a:r>
            <a:br>
              <a:rPr lang="en-US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Bekijk</a:t>
            </a:r>
            <a:r>
              <a:rPr lang="en-US" dirty="0"/>
              <a:t> de </a:t>
            </a:r>
            <a:r>
              <a:rPr lang="en-US" dirty="0" err="1" smtClean="0"/>
              <a:t>opdracht</a:t>
            </a:r>
            <a:r>
              <a:rPr lang="en-US" dirty="0" smtClean="0"/>
              <a:t> (</a:t>
            </a:r>
            <a:r>
              <a:rPr lang="en-US" dirty="0" err="1" smtClean="0"/>
              <a:t>eventueel</a:t>
            </a:r>
            <a:r>
              <a:rPr lang="en-US" dirty="0" smtClean="0"/>
              <a:t> in je </a:t>
            </a:r>
            <a:r>
              <a:rPr lang="en-US" dirty="0" err="1" smtClean="0"/>
              <a:t>groepje</a:t>
            </a:r>
            <a:r>
              <a:rPr lang="en-US" dirty="0" smtClean="0"/>
              <a:t>) </a:t>
            </a:r>
            <a:endParaRPr lang="en-US" dirty="0"/>
          </a:p>
          <a:p>
            <a:r>
              <a:rPr lang="en-US" dirty="0" err="1"/>
              <a:t>Verdeel</a:t>
            </a:r>
            <a:r>
              <a:rPr lang="en-US" dirty="0"/>
              <a:t> de </a:t>
            </a:r>
            <a:r>
              <a:rPr lang="en-US" dirty="0" err="1"/>
              <a:t>opdracht</a:t>
            </a:r>
            <a:r>
              <a:rPr lang="en-US" dirty="0"/>
              <a:t> in </a:t>
            </a:r>
            <a:r>
              <a:rPr lang="en-US" dirty="0" err="1" smtClean="0"/>
              <a:t>delen</a:t>
            </a:r>
            <a:r>
              <a:rPr lang="en-US" dirty="0" smtClean="0"/>
              <a:t>(per </a:t>
            </a:r>
            <a:r>
              <a:rPr lang="en-US" dirty="0" err="1" smtClean="0"/>
              <a:t>persoon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/>
              <a:t>Hoeveel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</a:t>
            </a:r>
            <a:r>
              <a:rPr lang="en-US" dirty="0" err="1"/>
              <a:t>heb</a:t>
            </a:r>
            <a:r>
              <a:rPr lang="en-US" dirty="0"/>
              <a:t> je?</a:t>
            </a:r>
          </a:p>
          <a:p>
            <a:r>
              <a:rPr lang="en-US" dirty="0" err="1"/>
              <a:t>Hoeveel</a:t>
            </a:r>
            <a:r>
              <a:rPr lang="en-US" dirty="0"/>
              <a:t> </a:t>
            </a:r>
            <a:r>
              <a:rPr lang="en-US" dirty="0" err="1" smtClean="0"/>
              <a:t>weken</a:t>
            </a:r>
            <a:r>
              <a:rPr lang="en-US" dirty="0" smtClean="0"/>
              <a:t>/</a:t>
            </a:r>
            <a:r>
              <a:rPr lang="en-US" dirty="0" err="1" smtClean="0"/>
              <a:t>dagen</a:t>
            </a:r>
            <a:r>
              <a:rPr lang="en-US" dirty="0" smtClean="0"/>
              <a:t> </a:t>
            </a:r>
            <a:r>
              <a:rPr lang="en-US" dirty="0" err="1"/>
              <a:t>heb</a:t>
            </a:r>
            <a:r>
              <a:rPr lang="en-US" dirty="0"/>
              <a:t> je?</a:t>
            </a:r>
          </a:p>
          <a:p>
            <a:r>
              <a:rPr lang="en-US" dirty="0"/>
              <a:t>Wat </a:t>
            </a:r>
            <a:r>
              <a:rPr lang="en-US" dirty="0" err="1"/>
              <a:t>moet</a:t>
            </a:r>
            <a:r>
              <a:rPr lang="en-US" dirty="0"/>
              <a:t> per </a:t>
            </a:r>
            <a:r>
              <a:rPr lang="en-US" dirty="0" smtClean="0"/>
              <a:t>week/dag </a:t>
            </a:r>
            <a:r>
              <a:rPr lang="en-US" dirty="0" err="1" smtClean="0"/>
              <a:t>af</a:t>
            </a:r>
            <a:r>
              <a:rPr lang="en-US" dirty="0"/>
              <a:t>?</a:t>
            </a:r>
          </a:p>
          <a:p>
            <a:r>
              <a:rPr lang="en-US" dirty="0" err="1"/>
              <a:t>Lukt</a:t>
            </a:r>
            <a:r>
              <a:rPr lang="en-US" dirty="0"/>
              <a:t> </a:t>
            </a:r>
            <a:r>
              <a:rPr lang="en-US" dirty="0" err="1"/>
              <a:t>dit</a:t>
            </a:r>
            <a:r>
              <a:rPr lang="en-US" dirty="0"/>
              <a:t> in de </a:t>
            </a:r>
            <a:r>
              <a:rPr lang="en-US" dirty="0" err="1"/>
              <a:t>tijd</a:t>
            </a:r>
            <a:r>
              <a:rPr lang="en-US" dirty="0"/>
              <a:t> die je </a:t>
            </a:r>
            <a:r>
              <a:rPr lang="en-US" dirty="0" err="1"/>
              <a:t>hebt</a:t>
            </a:r>
            <a:r>
              <a:rPr lang="en-US" dirty="0"/>
              <a:t>? (zo </a:t>
            </a:r>
            <a:r>
              <a:rPr lang="en-US" dirty="0" err="1"/>
              <a:t>niet</a:t>
            </a:r>
            <a:r>
              <a:rPr lang="en-US" dirty="0"/>
              <a:t> wat </a:t>
            </a:r>
            <a:r>
              <a:rPr lang="en-US" dirty="0" err="1"/>
              <a:t>ga</a:t>
            </a:r>
            <a:r>
              <a:rPr lang="en-US" dirty="0"/>
              <a:t> je </a:t>
            </a:r>
            <a:r>
              <a:rPr lang="en-US" dirty="0" err="1"/>
              <a:t>aanpassen</a:t>
            </a:r>
            <a:r>
              <a:rPr lang="en-US" dirty="0"/>
              <a:t>?)</a:t>
            </a:r>
          </a:p>
          <a:p>
            <a:endParaRPr lang="nl-NL" dirty="0"/>
          </a:p>
        </p:txBody>
      </p:sp>
      <p:pic>
        <p:nvPicPr>
          <p:cNvPr id="6147" name="Picture 3" descr="C:\Users\1050\AppData\Local\Microsoft\Windows\INetCache\IE\1GO6OAC7\afspraak%20maken%20t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86749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050\AppData\Local\Microsoft\Windows\INetCache\IE\FNM9RDM5\friends-1026523_960_72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480">
            <a:off x="6626845" y="3323604"/>
            <a:ext cx="1694808" cy="169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70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Motiveren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Hoe </a:t>
            </a:r>
            <a:r>
              <a:rPr lang="en-US" dirty="0" err="1"/>
              <a:t>ga</a:t>
            </a:r>
            <a:r>
              <a:rPr lang="en-US" dirty="0"/>
              <a:t> je </a:t>
            </a:r>
            <a:r>
              <a:rPr lang="en-US" dirty="0" err="1"/>
              <a:t>zorgen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je </a:t>
            </a:r>
            <a:r>
              <a:rPr lang="en-US" dirty="0" err="1"/>
              <a:t>jezelf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het plan </a:t>
            </a:r>
            <a:r>
              <a:rPr lang="en-US" dirty="0" err="1"/>
              <a:t>houdt</a:t>
            </a:r>
            <a:r>
              <a:rPr lang="en-US" dirty="0"/>
              <a:t>?</a:t>
            </a:r>
          </a:p>
          <a:p>
            <a:r>
              <a:rPr lang="en-US" dirty="0"/>
              <a:t>Wat </a:t>
            </a:r>
            <a:r>
              <a:rPr lang="en-US" dirty="0" err="1"/>
              <a:t>kan</a:t>
            </a:r>
            <a:r>
              <a:rPr lang="en-US" dirty="0"/>
              <a:t> je </a:t>
            </a:r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?</a:t>
            </a:r>
          </a:p>
          <a:p>
            <a:r>
              <a:rPr lang="en-US" dirty="0" err="1"/>
              <a:t>Heb</a:t>
            </a:r>
            <a:r>
              <a:rPr lang="en-US" dirty="0"/>
              <a:t> je </a:t>
            </a:r>
            <a:r>
              <a:rPr lang="en-US" dirty="0" err="1"/>
              <a:t>hulp</a:t>
            </a:r>
            <a:r>
              <a:rPr lang="en-US" dirty="0"/>
              <a:t> </a:t>
            </a:r>
            <a:r>
              <a:rPr lang="en-US" dirty="0" err="1"/>
              <a:t>nodig</a:t>
            </a:r>
            <a:r>
              <a:rPr lang="en-US" dirty="0"/>
              <a:t>? </a:t>
            </a:r>
            <a:r>
              <a:rPr lang="en-US" dirty="0" smtClean="0"/>
              <a:t>                                                           Zo </a:t>
            </a:r>
            <a:r>
              <a:rPr lang="en-US" dirty="0"/>
              <a:t>ja, van </a:t>
            </a:r>
            <a:r>
              <a:rPr lang="en-US" dirty="0" err="1"/>
              <a:t>wie</a:t>
            </a:r>
            <a:r>
              <a:rPr lang="en-US" dirty="0"/>
              <a:t>? </a:t>
            </a:r>
            <a:r>
              <a:rPr lang="en-US" dirty="0" err="1"/>
              <a:t>Kan</a:t>
            </a:r>
            <a:r>
              <a:rPr lang="en-US" dirty="0"/>
              <a:t> het?</a:t>
            </a:r>
          </a:p>
          <a:p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beloning</a:t>
            </a:r>
            <a:r>
              <a:rPr lang="en-US" dirty="0"/>
              <a:t> </a:t>
            </a:r>
            <a:r>
              <a:rPr lang="en-US" dirty="0" err="1"/>
              <a:t>heb</a:t>
            </a:r>
            <a:r>
              <a:rPr lang="en-US" dirty="0"/>
              <a:t> je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smtClean="0"/>
              <a:t>                                                  het </a:t>
            </a:r>
            <a:r>
              <a:rPr lang="en-US" dirty="0" err="1"/>
              <a:t>einde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periode</a:t>
            </a:r>
            <a:r>
              <a:rPr lang="en-US" dirty="0"/>
              <a:t>?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2" y="2996952"/>
            <a:ext cx="3584203" cy="274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4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eers design template">
  <a:themeElements>
    <a:clrScheme name="Standaardontwerp 1">
      <a:dk1>
        <a:srgbClr val="3C0023"/>
      </a:dk1>
      <a:lt1>
        <a:srgbClr val="FFFFFF"/>
      </a:lt1>
      <a:dk2>
        <a:srgbClr val="B50069"/>
      </a:dk2>
      <a:lt2>
        <a:srgbClr val="FFFF00"/>
      </a:lt2>
      <a:accent1>
        <a:srgbClr val="6699FF"/>
      </a:accent1>
      <a:accent2>
        <a:srgbClr val="FF33CC"/>
      </a:accent2>
      <a:accent3>
        <a:srgbClr val="D7AAB9"/>
      </a:accent3>
      <a:accent4>
        <a:srgbClr val="DADADA"/>
      </a:accent4>
      <a:accent5>
        <a:srgbClr val="B8CAFF"/>
      </a:accent5>
      <a:accent6>
        <a:srgbClr val="E72DB9"/>
      </a:accent6>
      <a:hlink>
        <a:srgbClr val="00FFFF"/>
      </a:hlink>
      <a:folHlink>
        <a:srgbClr val="FF3399"/>
      </a:folHlink>
    </a:clrScheme>
    <a:fontScheme name="Standaardontwerp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3C0023"/>
        </a:dk1>
        <a:lt1>
          <a:srgbClr val="FFFFFF"/>
        </a:lt1>
        <a:dk2>
          <a:srgbClr val="B50069"/>
        </a:dk2>
        <a:lt2>
          <a:srgbClr val="FFFF00"/>
        </a:lt2>
        <a:accent1>
          <a:srgbClr val="6699FF"/>
        </a:accent1>
        <a:accent2>
          <a:srgbClr val="FF33CC"/>
        </a:accent2>
        <a:accent3>
          <a:srgbClr val="D7AAB9"/>
        </a:accent3>
        <a:accent4>
          <a:srgbClr val="DADADA"/>
        </a:accent4>
        <a:accent5>
          <a:srgbClr val="B8CAFF"/>
        </a:accent5>
        <a:accent6>
          <a:srgbClr val="E72DB9"/>
        </a:accent6>
        <a:hlink>
          <a:srgbClr val="00FFFF"/>
        </a:hlink>
        <a:folHlink>
          <a:srgbClr val="FF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CC00CC"/>
        </a:dk2>
        <a:lt2>
          <a:srgbClr val="FFFFFF"/>
        </a:lt2>
        <a:accent1>
          <a:srgbClr val="3399FF"/>
        </a:accent1>
        <a:accent2>
          <a:srgbClr val="9900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00E7"/>
        </a:accent6>
        <a:hlink>
          <a:srgbClr val="66FF33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Cheers design template</Template>
  <TotalTime>8771</TotalTime>
  <Words>308</Words>
  <Application>Microsoft Office PowerPoint</Application>
  <PresentationFormat>Diavoorstelling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7" baseType="lpstr">
      <vt:lpstr>Cheers design template</vt:lpstr>
      <vt:lpstr>Studieloopbaanbegeleiding</vt:lpstr>
      <vt:lpstr>Programma </vt:lpstr>
      <vt:lpstr>Opleidingsbeeld:  kennismaken met kerntaken en planmatig werken </vt:lpstr>
      <vt:lpstr> Kerntaken Taart </vt:lpstr>
      <vt:lpstr> </vt:lpstr>
      <vt:lpstr>To do lijst </vt:lpstr>
      <vt:lpstr>Inschatten </vt:lpstr>
      <vt:lpstr>Plannen/afspraken </vt:lpstr>
      <vt:lpstr>Motiveren </vt:lpstr>
      <vt:lpstr>Beloning </vt:lpstr>
      <vt:lpstr>Focus </vt:lpstr>
      <vt:lpstr>Controleren </vt:lpstr>
      <vt:lpstr>Reflecteren</vt:lpstr>
      <vt:lpstr>STARR</vt:lpstr>
      <vt:lpstr> Opdrachten over het OER </vt:lpstr>
      <vt:lpstr>Evalueren </vt:lpstr>
    </vt:vector>
  </TitlesOfParts>
  <Company>SGBonaire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Beroepstaak 1</dc:title>
  <dc:creator>Monica Clarinda</dc:creator>
  <cp:lastModifiedBy>Monica Clarinda</cp:lastModifiedBy>
  <cp:revision>42</cp:revision>
  <dcterms:created xsi:type="dcterms:W3CDTF">2018-01-09T12:18:43Z</dcterms:created>
  <dcterms:modified xsi:type="dcterms:W3CDTF">2018-01-15T17:17:59Z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TC010689991043</vt:lpwstr>
  </property>
</Properties>
</file>